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3" r:id="rId2"/>
    <p:sldMasterId id="2147483876" r:id="rId3"/>
  </p:sldMasterIdLst>
  <p:notesMasterIdLst>
    <p:notesMasterId r:id="rId29"/>
  </p:notesMasterIdLst>
  <p:handoutMasterIdLst>
    <p:handoutMasterId r:id="rId30"/>
  </p:handoutMasterIdLst>
  <p:sldIdLst>
    <p:sldId id="332" r:id="rId4"/>
    <p:sldId id="256" r:id="rId5"/>
    <p:sldId id="361" r:id="rId6"/>
    <p:sldId id="274" r:id="rId7"/>
    <p:sldId id="319" r:id="rId8"/>
    <p:sldId id="363" r:id="rId9"/>
    <p:sldId id="364" r:id="rId10"/>
    <p:sldId id="356" r:id="rId11"/>
    <p:sldId id="370" r:id="rId12"/>
    <p:sldId id="371" r:id="rId13"/>
    <p:sldId id="320" r:id="rId14"/>
    <p:sldId id="321" r:id="rId15"/>
    <p:sldId id="317" r:id="rId16"/>
    <p:sldId id="318" r:id="rId17"/>
    <p:sldId id="323" r:id="rId18"/>
    <p:sldId id="381" r:id="rId19"/>
    <p:sldId id="382" r:id="rId20"/>
    <p:sldId id="383" r:id="rId21"/>
    <p:sldId id="384" r:id="rId22"/>
    <p:sldId id="385" r:id="rId23"/>
    <p:sldId id="372" r:id="rId24"/>
    <p:sldId id="387" r:id="rId25"/>
    <p:sldId id="285" r:id="rId26"/>
    <p:sldId id="386" r:id="rId27"/>
    <p:sldId id="326" r:id="rId2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7E"/>
    <a:srgbClr val="0033CC"/>
    <a:srgbClr val="FFFF66"/>
    <a:srgbClr val="999999"/>
    <a:srgbClr val="FF17F0"/>
    <a:srgbClr val="FF66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84" y="-2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2" d="100"/>
          <a:sy n="92" d="100"/>
        </p:scale>
        <p:origin x="-3392" y="-11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studentsvr1\studentshare\Science\Ahern\IndependentSciResearch\Danielle\Towns\hardavgtuti.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34"/>
  <c:chart>
    <c:title>
      <c:tx>
        <c:rich>
          <a:bodyPr/>
          <a:lstStyle/>
          <a:p>
            <a:pPr>
              <a:defRPr/>
            </a:pPr>
            <a:r>
              <a:rPr lang="en-US"/>
              <a:t>Year Span vs. Birds per Observer</a:t>
            </a:r>
          </a:p>
        </c:rich>
      </c:tx>
      <c:layout>
        <c:manualLayout>
          <c:xMode val="edge"/>
          <c:yMode val="edge"/>
          <c:x val="0.17882487790292001"/>
          <c:y val="3.3708052118485217E-2"/>
        </c:manualLayout>
      </c:layout>
    </c:title>
    <c:plotArea>
      <c:layout>
        <c:manualLayout>
          <c:layoutTarget val="inner"/>
          <c:xMode val="edge"/>
          <c:yMode val="edge"/>
          <c:x val="0.15206984543598709"/>
          <c:y val="0.12221439425335004"/>
          <c:w val="0.72315999562554834"/>
          <c:h val="0.73850785099230998"/>
        </c:manualLayout>
      </c:layout>
      <c:barChart>
        <c:barDir val="col"/>
        <c:grouping val="clustered"/>
        <c:ser>
          <c:idx val="0"/>
          <c:order val="0"/>
          <c:tx>
            <c:strRef>
              <c:f>Sheet1!$A$2</c:f>
              <c:strCache>
                <c:ptCount val="1"/>
                <c:pt idx="0">
                  <c:v>3B</c:v>
                </c:pt>
              </c:strCache>
            </c:strRef>
          </c:tx>
          <c:spPr>
            <a:solidFill>
              <a:srgbClr val="04AC14"/>
            </a:solidFill>
          </c:spPr>
          <c:cat>
            <c:strRef>
              <c:f>Sheet1!$B$1:$N$1</c:f>
              <c:strCache>
                <c:ptCount val="4"/>
                <c:pt idx="0">
                  <c:v>1987-1992</c:v>
                </c:pt>
                <c:pt idx="1">
                  <c:v>1993-1998</c:v>
                </c:pt>
                <c:pt idx="2">
                  <c:v>1999-2003</c:v>
                </c:pt>
                <c:pt idx="3">
                  <c:v>2004-2007</c:v>
                </c:pt>
              </c:strCache>
            </c:strRef>
          </c:cat>
          <c:val>
            <c:numRef>
              <c:f>Sheet1!$B$2:$N$2</c:f>
              <c:numCache>
                <c:formatCode>General</c:formatCode>
                <c:ptCount val="4"/>
                <c:pt idx="0">
                  <c:v>0</c:v>
                </c:pt>
                <c:pt idx="1">
                  <c:v>4.8000000000000135E-3</c:v>
                </c:pt>
                <c:pt idx="2">
                  <c:v>7.060000000000001E-2</c:v>
                </c:pt>
                <c:pt idx="3">
                  <c:v>7.060000000000001E-2</c:v>
                </c:pt>
              </c:numCache>
            </c:numRef>
          </c:val>
        </c:ser>
        <c:ser>
          <c:idx val="1"/>
          <c:order val="1"/>
          <c:tx>
            <c:strRef>
              <c:f>Sheet1!$A$3</c:f>
              <c:strCache>
                <c:ptCount val="1"/>
                <c:pt idx="0">
                  <c:v>4A</c:v>
                </c:pt>
              </c:strCache>
            </c:strRef>
          </c:tx>
          <c:spPr>
            <a:solidFill>
              <a:srgbClr val="6DD046"/>
            </a:solidFill>
          </c:spPr>
          <c:cat>
            <c:strRef>
              <c:f>Sheet1!$B$1:$N$1</c:f>
              <c:strCache>
                <c:ptCount val="4"/>
                <c:pt idx="0">
                  <c:v>1987-1992</c:v>
                </c:pt>
                <c:pt idx="1">
                  <c:v>1993-1998</c:v>
                </c:pt>
                <c:pt idx="2">
                  <c:v>1999-2003</c:v>
                </c:pt>
                <c:pt idx="3">
                  <c:v>2004-2007</c:v>
                </c:pt>
              </c:strCache>
            </c:strRef>
          </c:cat>
          <c:val>
            <c:numRef>
              <c:f>Sheet1!$B$3:$N$3</c:f>
              <c:numCache>
                <c:formatCode>General</c:formatCode>
                <c:ptCount val="4"/>
                <c:pt idx="0">
                  <c:v>2.5400000000000006E-2</c:v>
                </c:pt>
                <c:pt idx="1">
                  <c:v>8.4636363600000583E-2</c:v>
                </c:pt>
                <c:pt idx="2">
                  <c:v>0.14890909000000116</c:v>
                </c:pt>
                <c:pt idx="3">
                  <c:v>0.25045454500000008</c:v>
                </c:pt>
              </c:numCache>
            </c:numRef>
          </c:val>
        </c:ser>
        <c:ser>
          <c:idx val="2"/>
          <c:order val="2"/>
          <c:tx>
            <c:strRef>
              <c:f>Sheet1!$A$4</c:f>
              <c:strCache>
                <c:ptCount val="1"/>
                <c:pt idx="0">
                  <c:v>4B</c:v>
                </c:pt>
              </c:strCache>
            </c:strRef>
          </c:tx>
          <c:spPr>
            <a:solidFill>
              <a:srgbClr val="B9DB3B"/>
            </a:solidFill>
          </c:spPr>
          <c:cat>
            <c:strRef>
              <c:f>Sheet1!$B$1:$N$1</c:f>
              <c:strCache>
                <c:ptCount val="4"/>
                <c:pt idx="0">
                  <c:v>1987-1992</c:v>
                </c:pt>
                <c:pt idx="1">
                  <c:v>1993-1998</c:v>
                </c:pt>
                <c:pt idx="2">
                  <c:v>1999-2003</c:v>
                </c:pt>
                <c:pt idx="3">
                  <c:v>2004-2007</c:v>
                </c:pt>
              </c:strCache>
            </c:strRef>
          </c:cat>
          <c:val>
            <c:numRef>
              <c:f>Sheet1!$B$4:$N$4</c:f>
              <c:numCache>
                <c:formatCode>General</c:formatCode>
                <c:ptCount val="4"/>
                <c:pt idx="0">
                  <c:v>0.41370000000000001</c:v>
                </c:pt>
                <c:pt idx="1">
                  <c:v>0.92908769999999996</c:v>
                </c:pt>
                <c:pt idx="2">
                  <c:v>0.92068000000000005</c:v>
                </c:pt>
                <c:pt idx="3">
                  <c:v>1.3359799999999953</c:v>
                </c:pt>
              </c:numCache>
            </c:numRef>
          </c:val>
        </c:ser>
        <c:ser>
          <c:idx val="3"/>
          <c:order val="3"/>
          <c:tx>
            <c:strRef>
              <c:f>Sheet1!$A$5</c:f>
              <c:strCache>
                <c:ptCount val="1"/>
                <c:pt idx="0">
                  <c:v>5A</c:v>
                </c:pt>
              </c:strCache>
            </c:strRef>
          </c:tx>
          <c:spPr>
            <a:solidFill>
              <a:srgbClr val="FFC000"/>
            </a:solidFill>
          </c:spPr>
          <c:cat>
            <c:strRef>
              <c:f>Sheet1!$B$1:$N$1</c:f>
              <c:strCache>
                <c:ptCount val="4"/>
                <c:pt idx="0">
                  <c:v>1987-1992</c:v>
                </c:pt>
                <c:pt idx="1">
                  <c:v>1993-1998</c:v>
                </c:pt>
                <c:pt idx="2">
                  <c:v>1999-2003</c:v>
                </c:pt>
                <c:pt idx="3">
                  <c:v>2004-2007</c:v>
                </c:pt>
              </c:strCache>
            </c:strRef>
          </c:cat>
          <c:val>
            <c:numRef>
              <c:f>Sheet1!$B$5:$N$5</c:f>
              <c:numCache>
                <c:formatCode>General</c:formatCode>
                <c:ptCount val="4"/>
                <c:pt idx="0">
                  <c:v>1.3517589999999999</c:v>
                </c:pt>
                <c:pt idx="1">
                  <c:v>1.7299758999999975</c:v>
                </c:pt>
                <c:pt idx="2">
                  <c:v>1.7349879520000013</c:v>
                </c:pt>
                <c:pt idx="3">
                  <c:v>1.773799999999996</c:v>
                </c:pt>
              </c:numCache>
            </c:numRef>
          </c:val>
        </c:ser>
        <c:ser>
          <c:idx val="4"/>
          <c:order val="4"/>
          <c:tx>
            <c:strRef>
              <c:f>Sheet1!$A$6</c:f>
              <c:strCache>
                <c:ptCount val="1"/>
                <c:pt idx="0">
                  <c:v>5B</c:v>
                </c:pt>
              </c:strCache>
            </c:strRef>
          </c:tx>
          <c:spPr>
            <a:solidFill>
              <a:srgbClr val="FB6E05"/>
            </a:solidFill>
          </c:spPr>
          <c:cat>
            <c:strRef>
              <c:f>Sheet1!$B$1:$N$1</c:f>
              <c:strCache>
                <c:ptCount val="4"/>
                <c:pt idx="0">
                  <c:v>1987-1992</c:v>
                </c:pt>
                <c:pt idx="1">
                  <c:v>1993-1998</c:v>
                </c:pt>
                <c:pt idx="2">
                  <c:v>1999-2003</c:v>
                </c:pt>
                <c:pt idx="3">
                  <c:v>2004-2007</c:v>
                </c:pt>
              </c:strCache>
            </c:strRef>
          </c:cat>
          <c:val>
            <c:numRef>
              <c:f>Sheet1!$B$6:$N$6</c:f>
              <c:numCache>
                <c:formatCode>General</c:formatCode>
                <c:ptCount val="4"/>
                <c:pt idx="0">
                  <c:v>2.4</c:v>
                </c:pt>
                <c:pt idx="1">
                  <c:v>1.9736665999999963</c:v>
                </c:pt>
                <c:pt idx="2">
                  <c:v>1.8476659999999998</c:v>
                </c:pt>
                <c:pt idx="3">
                  <c:v>1.8134999999999952</c:v>
                </c:pt>
              </c:numCache>
            </c:numRef>
          </c:val>
        </c:ser>
        <c:ser>
          <c:idx val="5"/>
          <c:order val="5"/>
          <c:tx>
            <c:strRef>
              <c:f>Sheet1!$A$7</c:f>
              <c:strCache>
                <c:ptCount val="1"/>
                <c:pt idx="0">
                  <c:v>6A</c:v>
                </c:pt>
              </c:strCache>
            </c:strRef>
          </c:tx>
          <c:spPr>
            <a:solidFill>
              <a:srgbClr val="FF0000"/>
            </a:solidFill>
          </c:spPr>
          <c:cat>
            <c:strRef>
              <c:f>Sheet1!$B$1:$N$1</c:f>
              <c:strCache>
                <c:ptCount val="4"/>
                <c:pt idx="0">
                  <c:v>1987-1992</c:v>
                </c:pt>
                <c:pt idx="1">
                  <c:v>1993-1998</c:v>
                </c:pt>
                <c:pt idx="2">
                  <c:v>1999-2003</c:v>
                </c:pt>
                <c:pt idx="3">
                  <c:v>2004-2007</c:v>
                </c:pt>
              </c:strCache>
            </c:strRef>
          </c:cat>
          <c:val>
            <c:numRef>
              <c:f>Sheet1!$B$7:$N$7</c:f>
              <c:numCache>
                <c:formatCode>General</c:formatCode>
                <c:ptCount val="4"/>
                <c:pt idx="0">
                  <c:v>3.270375</c:v>
                </c:pt>
                <c:pt idx="1">
                  <c:v>3.0655000000000001</c:v>
                </c:pt>
                <c:pt idx="2">
                  <c:v>2.2712499999999967</c:v>
                </c:pt>
                <c:pt idx="3">
                  <c:v>2.203875</c:v>
                </c:pt>
              </c:numCache>
            </c:numRef>
          </c:val>
        </c:ser>
        <c:axId val="183739136"/>
        <c:axId val="184172544"/>
      </c:barChart>
      <c:catAx>
        <c:axId val="183739136"/>
        <c:scaling>
          <c:orientation val="minMax"/>
        </c:scaling>
        <c:axPos val="b"/>
        <c:numFmt formatCode="General" sourceLinked="1"/>
        <c:majorTickMark val="none"/>
        <c:tickLblPos val="nextTo"/>
        <c:txPr>
          <a:bodyPr/>
          <a:lstStyle/>
          <a:p>
            <a:pPr>
              <a:defRPr sz="1500"/>
            </a:pPr>
            <a:endParaRPr lang="en-US"/>
          </a:p>
        </c:txPr>
        <c:crossAx val="184172544"/>
        <c:crosses val="autoZero"/>
        <c:auto val="1"/>
        <c:lblAlgn val="ctr"/>
        <c:lblOffset val="100"/>
      </c:catAx>
      <c:valAx>
        <c:axId val="184172544"/>
        <c:scaling>
          <c:orientation val="minMax"/>
        </c:scaling>
        <c:axPos val="l"/>
        <c:majorGridlines/>
        <c:title>
          <c:tx>
            <c:rich>
              <a:bodyPr/>
              <a:lstStyle/>
              <a:p>
                <a:pPr>
                  <a:defRPr/>
                </a:pPr>
                <a:r>
                  <a:rPr lang="en-US"/>
                  <a:t>Birds per Observer</a:t>
                </a:r>
              </a:p>
            </c:rich>
          </c:tx>
          <c:layout>
            <c:manualLayout>
              <c:xMode val="edge"/>
              <c:yMode val="edge"/>
              <c:x val="1.5176071741032412E-2"/>
              <c:y val="0.28546236407949133"/>
            </c:manualLayout>
          </c:layout>
        </c:title>
        <c:numFmt formatCode="General" sourceLinked="1"/>
        <c:tickLblPos val="nextTo"/>
        <c:txPr>
          <a:bodyPr/>
          <a:lstStyle/>
          <a:p>
            <a:pPr>
              <a:defRPr sz="1500"/>
            </a:pPr>
            <a:endParaRPr lang="en-US"/>
          </a:p>
        </c:txPr>
        <c:crossAx val="183739136"/>
        <c:crosses val="autoZero"/>
        <c:crossBetween val="between"/>
      </c:valAx>
    </c:plotArea>
    <c:legend>
      <c:legendPos val="r"/>
      <c:layout>
        <c:manualLayout>
          <c:xMode val="edge"/>
          <c:yMode val="edge"/>
          <c:x val="0.89397851431361941"/>
          <c:y val="0.33052171110190331"/>
          <c:w val="8.0131386193005097E-2"/>
          <c:h val="0.497742586281192"/>
        </c:manualLayout>
      </c:layout>
      <c:txPr>
        <a:bodyPr/>
        <a:lstStyle/>
        <a:p>
          <a:pPr>
            <a:defRPr sz="1500"/>
          </a:pPr>
          <a:endParaRPr lang="en-US"/>
        </a:p>
      </c:txPr>
    </c:legend>
    <c:plotVisOnly val="1"/>
    <c:dispBlanksAs val="gap"/>
  </c:chart>
  <c:txPr>
    <a:bodyPr/>
    <a:lstStyle/>
    <a:p>
      <a:pPr>
        <a:defRPr sz="1800"/>
      </a:pPr>
      <a:endParaRPr lang="en-US"/>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0.85135</cdr:x>
      <cdr:y>0.25</cdr:y>
    </cdr:from>
    <cdr:to>
      <cdr:x>1</cdr:x>
      <cdr:y>0.35447</cdr:y>
    </cdr:to>
    <cdr:sp macro="" textlink="">
      <cdr:nvSpPr>
        <cdr:cNvPr id="2" name="TextBox 1"/>
        <cdr:cNvSpPr txBox="1"/>
      </cdr:nvSpPr>
      <cdr:spPr>
        <a:xfrm xmlns:a="http://schemas.openxmlformats.org/drawingml/2006/main">
          <a:off x="5410200" y="1066800"/>
          <a:ext cx="894835" cy="445794"/>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pPr algn="ctr"/>
          <a:r>
            <a:rPr lang="en-US" sz="1200" b="1" dirty="0" smtClean="0"/>
            <a:t>Hardiness Zone</a:t>
          </a:r>
          <a:endParaRPr lang="en-US" sz="1200" b="1"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11981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11981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11981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35382934-70B1-493B-9DA0-646C1793DDC0}"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p>
        </p:txBody>
      </p:sp>
      <p:sp>
        <p:nvSpPr>
          <p:cNvPr id="389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p>
        </p:txBody>
      </p:sp>
      <p:sp>
        <p:nvSpPr>
          <p:cNvPr id="307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89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89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p>
        </p:txBody>
      </p:sp>
      <p:sp>
        <p:nvSpPr>
          <p:cNvPr id="389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8FF8500E-6BC0-4D95-B08E-8645626B5D3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37C1289D-8102-424D-A727-BFB731E61EA7}" type="slidenum">
              <a:rPr lang="en-US"/>
              <a:pPr/>
              <a:t>1</a:t>
            </a:fld>
            <a:endParaRPr lang="en-US"/>
          </a:p>
        </p:txBody>
      </p:sp>
      <p:sp>
        <p:nvSpPr>
          <p:cNvPr id="31747" name="Rectangle 2"/>
          <p:cNvSpPr>
            <a:spLocks noRo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0A0483D2-D607-41F9-8B63-4018753CBCF2}" type="slidenum">
              <a:rPr lang="en-US"/>
              <a:pPr/>
              <a:t>10</a:t>
            </a:fld>
            <a:endParaRPr lang="en-US"/>
          </a:p>
        </p:txBody>
      </p:sp>
      <p:sp>
        <p:nvSpPr>
          <p:cNvPr id="40963" name="Rectangle 2"/>
          <p:cNvSpPr>
            <a:spLocks noChangeArrowheads="1" noTextEdit="1"/>
          </p:cNvSpPr>
          <p:nvPr>
            <p:ph type="sldImg"/>
          </p:nvPr>
        </p:nvSpPr>
        <p:spPr>
          <a:solidFill>
            <a:srgbClr val="FFFFFF"/>
          </a:solidFill>
          <a:ln/>
        </p:spPr>
      </p:sp>
      <p:sp>
        <p:nvSpPr>
          <p:cNvPr id="40964" name="Rectangle 3"/>
          <p:cNvSpPr>
            <a:spLocks noChangeArrowheads="1"/>
          </p:cNvSpPr>
          <p:nvPr>
            <p:ph type="body" idx="1"/>
          </p:nvPr>
        </p:nvSpPr>
        <p:spPr>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3F213EF9-2EB9-4CAF-A0B7-E2FE876DA2A6}" type="slidenum">
              <a:rPr lang="en-US"/>
              <a:pPr/>
              <a:t>11</a:t>
            </a:fld>
            <a:endParaRPr lang="en-US"/>
          </a:p>
        </p:txBody>
      </p:sp>
      <p:sp>
        <p:nvSpPr>
          <p:cNvPr id="41987" name="Rectangle 2"/>
          <p:cNvSpPr>
            <a:spLocks noChangeArrowheads="1" noTextEdit="1"/>
          </p:cNvSpPr>
          <p:nvPr>
            <p:ph type="sldImg"/>
          </p:nvPr>
        </p:nvSpPr>
        <p:spPr>
          <a:xfrm>
            <a:off x="1144588" y="685800"/>
            <a:ext cx="4572000" cy="3429000"/>
          </a:xfrm>
          <a:solidFill>
            <a:srgbClr val="FFFFFF"/>
          </a:solidFill>
          <a:ln/>
        </p:spPr>
      </p:sp>
      <p:sp>
        <p:nvSpPr>
          <p:cNvPr id="41988" name="Rectangle 3"/>
          <p:cNvSpPr>
            <a:spLocks noChangeArrowheads="1"/>
          </p:cNvSpPr>
          <p:nvPr>
            <p:ph type="body" idx="1"/>
          </p:nvPr>
        </p:nvSpPr>
        <p:spPr>
          <a:xfrm>
            <a:off x="914400" y="4343400"/>
            <a:ext cx="5029200" cy="4114800"/>
          </a:xfrm>
          <a:solidFill>
            <a:srgbClr val="FFFFFF"/>
          </a:solidFill>
          <a:ln>
            <a:solidFill>
              <a:srgbClr val="000000"/>
            </a:solidFill>
          </a:ln>
        </p:spPr>
        <p:txBody>
          <a:bodyPr lIns="86493" tIns="43247" rIns="86493" bIns="43247"/>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8D12440A-1BC3-4EF1-8DF9-B6E6E3BA965C}" type="slidenum">
              <a:rPr lang="en-US"/>
              <a:pPr/>
              <a:t>12</a:t>
            </a:fld>
            <a:endParaRPr lang="en-US"/>
          </a:p>
        </p:txBody>
      </p:sp>
      <p:sp>
        <p:nvSpPr>
          <p:cNvPr id="43011" name="Rectangle 2"/>
          <p:cNvSpPr>
            <a:spLocks noChangeArrowheads="1" noTextEdit="1"/>
          </p:cNvSpPr>
          <p:nvPr>
            <p:ph type="sldImg"/>
          </p:nvPr>
        </p:nvSpPr>
        <p:spPr>
          <a:xfrm>
            <a:off x="1144588" y="685800"/>
            <a:ext cx="4572000" cy="3429000"/>
          </a:xfrm>
          <a:solidFill>
            <a:srgbClr val="FFFFFF"/>
          </a:solidFill>
          <a:ln/>
        </p:spPr>
      </p:sp>
      <p:sp>
        <p:nvSpPr>
          <p:cNvPr id="43012" name="Rectangle 3"/>
          <p:cNvSpPr>
            <a:spLocks noChangeArrowheads="1"/>
          </p:cNvSpPr>
          <p:nvPr>
            <p:ph type="body" idx="1"/>
          </p:nvPr>
        </p:nvSpPr>
        <p:spPr>
          <a:xfrm>
            <a:off x="914400" y="4343400"/>
            <a:ext cx="5029200" cy="4114800"/>
          </a:xfrm>
          <a:solidFill>
            <a:srgbClr val="FFFFFF"/>
          </a:solidFill>
          <a:ln>
            <a:solidFill>
              <a:srgbClr val="000000"/>
            </a:solidFill>
          </a:ln>
        </p:spPr>
        <p:txBody>
          <a:bodyPr lIns="86493" tIns="43247" rIns="86493" bIns="43247"/>
          <a:lstStyle/>
          <a:p>
            <a:pPr eaLnBrk="1" hangingPunct="1"/>
            <a:r>
              <a:rPr lang="en-US" smtClean="0"/>
              <a:t>GIS is often referred to as “computerized mapping” ….and it is….but there’s so much more analysis that can be done using a GIS then can be done with paper maps.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B4F94EA0-55B2-4173-A11D-E026753B200E}" type="slidenum">
              <a:rPr lang="en-US"/>
              <a:pPr/>
              <a:t>13</a:t>
            </a:fld>
            <a:endParaRPr lang="en-US"/>
          </a:p>
        </p:txBody>
      </p:sp>
      <p:sp>
        <p:nvSpPr>
          <p:cNvPr id="44035" name="Rectangle 2"/>
          <p:cNvSpPr>
            <a:spLocks noRo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r>
              <a:rPr lang="en-US" smtClean="0"/>
              <a:t>Because of this, GIS use is being expanded tremendously in government, industry,  and education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D0641BBC-B28A-4438-9AB2-87DCB61A2912}" type="slidenum">
              <a:rPr lang="en-US"/>
              <a:pPr/>
              <a:t>14</a:t>
            </a:fld>
            <a:endParaRPr lang="en-US"/>
          </a:p>
        </p:txBody>
      </p:sp>
      <p:sp>
        <p:nvSpPr>
          <p:cNvPr id="45059" name="Rectangle 2"/>
          <p:cNvSpPr>
            <a:spLocks noChangeArrowheads="1" noTextEdit="1"/>
          </p:cNvSpPr>
          <p:nvPr>
            <p:ph type="sldImg"/>
          </p:nvPr>
        </p:nvSpPr>
        <p:spPr>
          <a:xfrm>
            <a:off x="1144588" y="685800"/>
            <a:ext cx="4572000" cy="3429000"/>
          </a:xfrm>
          <a:solidFill>
            <a:srgbClr val="FFFFFF"/>
          </a:solidFill>
          <a:ln/>
        </p:spPr>
      </p:sp>
      <p:sp>
        <p:nvSpPr>
          <p:cNvPr id="45060" name="Rectangle 3"/>
          <p:cNvSpPr>
            <a:spLocks noChangeArrowheads="1"/>
          </p:cNvSpPr>
          <p:nvPr>
            <p:ph type="body" idx="1"/>
          </p:nvPr>
        </p:nvSpPr>
        <p:spPr>
          <a:xfrm>
            <a:off x="914400" y="4343400"/>
            <a:ext cx="5029200" cy="4114800"/>
          </a:xfrm>
          <a:solidFill>
            <a:srgbClr val="FFFFFF"/>
          </a:solidFill>
          <a:ln>
            <a:solidFill>
              <a:srgbClr val="000000"/>
            </a:solidFill>
          </a:ln>
        </p:spPr>
        <p:txBody>
          <a:bodyPr lIns="86493" tIns="43247" rIns="86493" bIns="43247"/>
          <a:lstStyle/>
          <a:p>
            <a:pPr eaLnBrk="1" hangingPunct="1"/>
            <a:r>
              <a:rPr lang="en-US" smtClean="0"/>
              <a:t>GIS-the computer mapping and analysis</a:t>
            </a:r>
          </a:p>
          <a:p>
            <a:pPr eaLnBrk="1" hangingPunct="1"/>
            <a:endParaRPr lang="en-US" smtClean="0"/>
          </a:p>
          <a:p>
            <a:pPr eaLnBrk="1" hangingPunct="1"/>
            <a:r>
              <a:rPr lang="en-US" smtClean="0"/>
              <a:t>GPS-system of satellites and receivers to determine exact location</a:t>
            </a:r>
          </a:p>
          <a:p>
            <a:pPr eaLnBrk="1" hangingPunct="1"/>
            <a:endParaRPr lang="en-US" smtClean="0"/>
          </a:p>
          <a:p>
            <a:pPr eaLnBrk="1" hangingPunct="1"/>
            <a:r>
              <a:rPr lang="en-US" smtClean="0"/>
              <a:t>Remote Sensing-Aerial photographs and satellite imagery</a:t>
            </a:r>
          </a:p>
          <a:p>
            <a:pPr eaLnBrk="1" hangingPunct="1"/>
            <a:endParaRPr lang="en-US" smtClean="0"/>
          </a:p>
          <a:p>
            <a:pPr eaLnBrk="1" hangingPunct="1"/>
            <a:r>
              <a:rPr lang="en-US" smtClean="0"/>
              <a:t>Virtual Globes--Google Earth that you see on the news every night</a:t>
            </a:r>
          </a:p>
          <a:p>
            <a:pPr eaLnBrk="1" hangingPunct="1"/>
            <a:endParaRPr lang="en-US" smtClean="0"/>
          </a:p>
          <a:p>
            <a:pPr eaLnBrk="1" hangingPunct="1"/>
            <a:r>
              <a:rPr lang="en-US" smtClean="0"/>
              <a:t>Web Mapping--becoming a common way of sharing GIS information with the public</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0FBEC74B-5F2B-4F9A-ACB6-ACE8BD1477CE}" type="slidenum">
              <a:rPr lang="en-US"/>
              <a:pPr/>
              <a:t>15</a:t>
            </a:fld>
            <a:endParaRPr lang="en-US"/>
          </a:p>
        </p:txBody>
      </p:sp>
      <p:sp>
        <p:nvSpPr>
          <p:cNvPr id="46083" name="Rectangle 2"/>
          <p:cNvSpPr>
            <a:spLocks noChangeArrowheads="1" noTextEdit="1"/>
          </p:cNvSpPr>
          <p:nvPr>
            <p:ph type="sldImg"/>
          </p:nvPr>
        </p:nvSpPr>
        <p:spPr>
          <a:xfrm>
            <a:off x="1257300" y="687388"/>
            <a:ext cx="3046413" cy="2284412"/>
          </a:xfrm>
          <a:solidFill>
            <a:srgbClr val="FFFFFF"/>
          </a:solidFill>
          <a:ln/>
        </p:spPr>
      </p:sp>
      <p:sp>
        <p:nvSpPr>
          <p:cNvPr id="46084" name="Rectangle 3"/>
          <p:cNvSpPr>
            <a:spLocks noChangeArrowheads="1"/>
          </p:cNvSpPr>
          <p:nvPr>
            <p:ph type="body" idx="1"/>
          </p:nvPr>
        </p:nvSpPr>
        <p:spPr>
          <a:xfrm>
            <a:off x="823913" y="3278188"/>
            <a:ext cx="5029200" cy="5578475"/>
          </a:xfrm>
          <a:solidFill>
            <a:srgbClr val="FFFFFF"/>
          </a:solidFill>
          <a:ln>
            <a:solidFill>
              <a:srgbClr val="000000"/>
            </a:solidFill>
          </a:ln>
        </p:spPr>
        <p:txBody>
          <a:bodyPr lIns="86493" tIns="43247" rIns="86493" bIns="43247"/>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E2B0646F-7E2C-4F54-8F02-A62D4FAD30A7}" type="slidenum">
              <a:rPr lang="en-US">
                <a:solidFill>
                  <a:prstClr val="black"/>
                </a:solidFill>
              </a:rPr>
              <a:pPr/>
              <a:t>16</a:t>
            </a:fld>
            <a:endParaRPr lang="en-US">
              <a:solidFill>
                <a:prstClr val="black"/>
              </a:solidFill>
            </a:endParaRPr>
          </a:p>
        </p:txBody>
      </p:sp>
      <p:sp>
        <p:nvSpPr>
          <p:cNvPr id="78851" name="Rectangle 2"/>
          <p:cNvSpPr>
            <a:spLocks noRo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r>
              <a:rPr lang="en-US" smtClean="0"/>
              <a:t>These maps were created by students in my Environmental Science class as part of a study of the Baker River Watershed.  </a:t>
            </a:r>
          </a:p>
          <a:p>
            <a:pPr eaLnBrk="1" hangingPunct="1"/>
            <a:r>
              <a:rPr lang="en-US" smtClean="0"/>
              <a:t> </a:t>
            </a:r>
          </a:p>
          <a:p>
            <a:pPr eaLnBrk="1" hangingPunct="1"/>
            <a:endParaRPr lang="en-US" smtClean="0"/>
          </a:p>
          <a:p>
            <a:pPr eaLnBrk="1" hangingPunct="1"/>
            <a:r>
              <a:rPr lang="en-US" smtClean="0"/>
              <a:t> Students were divided into teams to explore different aspects of the community.  Here are two maps showing demographic information created by joining census information to town boundaries.  </a:t>
            </a:r>
          </a:p>
          <a:p>
            <a:pPr eaLnBrk="1" hangingPunct="1"/>
            <a:endParaRPr lang="en-US" smtClean="0"/>
          </a:p>
          <a:p>
            <a:pPr eaLnBrk="1" hangingPunct="1"/>
            <a:r>
              <a:rPr lang="en-US" smtClean="0"/>
              <a:t>These maps led to some interesting discussions about the age and income structure of our communities.</a:t>
            </a:r>
          </a:p>
          <a:p>
            <a:pPr eaLnBrk="1" hangingPunct="1"/>
            <a:r>
              <a:rPr lang="en-US" smtClean="0"/>
              <a:t>--Plymouth--college on both age and income; </a:t>
            </a:r>
          </a:p>
          <a:p>
            <a:pPr eaLnBrk="1" hangingPunct="1"/>
            <a:r>
              <a:rPr lang="en-US" smtClean="0"/>
              <a:t>--Impact of Dartmouth area on Lyme &amp; Orford</a:t>
            </a:r>
          </a:p>
          <a:p>
            <a:pPr eaLnBrk="1" hangingPunct="1"/>
            <a:endParaRPr lang="en-US" smtClean="0"/>
          </a:p>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FC6B046E-41A5-457C-A328-D306C68EE238}" type="slidenum">
              <a:rPr lang="en-US">
                <a:solidFill>
                  <a:prstClr val="black"/>
                </a:solidFill>
              </a:rPr>
              <a:pPr/>
              <a:t>17</a:t>
            </a:fld>
            <a:endParaRPr lang="en-US">
              <a:solidFill>
                <a:prstClr val="black"/>
              </a:solidFill>
            </a:endParaRPr>
          </a:p>
        </p:txBody>
      </p:sp>
      <p:sp>
        <p:nvSpPr>
          <p:cNvPr id="80899" name="Rectangle 2"/>
          <p:cNvSpPr>
            <a:spLocks noRo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r>
              <a:rPr lang="en-US" smtClean="0"/>
              <a:t>We’d spent quite a bit of time talking about soil parent materials—particularly till, outwash, and alluvial deposits. </a:t>
            </a:r>
          </a:p>
          <a:p>
            <a:pPr eaLnBrk="1" hangingPunct="1"/>
            <a:endParaRPr lang="en-US" smtClean="0"/>
          </a:p>
          <a:p>
            <a:pPr eaLnBrk="1" hangingPunct="1"/>
            <a:r>
              <a:rPr lang="en-US" smtClean="0"/>
              <a:t> I had the feeling the kids didn’t really understand, until we created this map, showing where they’re located…</a:t>
            </a:r>
          </a:p>
          <a:p>
            <a:pPr eaLnBrk="1" hangingPunct="1"/>
            <a:endParaRPr lang="en-US" smtClean="0"/>
          </a:p>
          <a:p>
            <a:pPr eaLnBrk="1" hangingPunct="1"/>
            <a:r>
              <a:rPr lang="en-US" smtClean="0"/>
              <a:t>They could then relate the parent material to how it came to it’s location in relationship to the river.</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9C9F3545-5A11-4994-8911-05C374EF5AA8}" type="slidenum">
              <a:rPr lang="en-US">
                <a:solidFill>
                  <a:prstClr val="black"/>
                </a:solidFill>
              </a:rPr>
              <a:pPr/>
              <a:t>18</a:t>
            </a:fld>
            <a:endParaRPr lang="en-US">
              <a:solidFill>
                <a:prstClr val="black"/>
              </a:solidFill>
            </a:endParaRPr>
          </a:p>
        </p:txBody>
      </p:sp>
      <p:sp>
        <p:nvSpPr>
          <p:cNvPr id="82947" name="Rectangle 2"/>
          <p:cNvSpPr>
            <a:spLocks noRo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spcBef>
                <a:spcPct val="0"/>
              </a:spcBef>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B3C813F2-13EE-40D0-AAF6-4730C38DA1CD}" type="slidenum">
              <a:rPr lang="en-US">
                <a:solidFill>
                  <a:prstClr val="black"/>
                </a:solidFill>
              </a:rPr>
              <a:pPr/>
              <a:t>19</a:t>
            </a:fld>
            <a:endParaRPr lang="en-US">
              <a:solidFill>
                <a:prstClr val="black"/>
              </a:solidFill>
            </a:endParaRPr>
          </a:p>
        </p:txBody>
      </p:sp>
      <p:sp>
        <p:nvSpPr>
          <p:cNvPr id="84995" name="Rectangle 2"/>
          <p:cNvSpPr>
            <a:spLocks noRo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r>
              <a:rPr lang="en-US" smtClean="0"/>
              <a:t>Danielle Aube, a senior @ PRHS presented her research using GIS to the Northern New England Junior Science and Humanities Symposium at UNH.  Her project used NH Audubon Society Backyard Winter Bird Survey records to look at the distribution and population changes in several species.  Here you can see one set of maps, and how the distribution of Tufted Titmouse has changed over the past 20 years.</a:t>
            </a:r>
          </a:p>
          <a:p>
            <a:pPr eaLnBrk="1" hangingPunct="1"/>
            <a:endParaRPr lang="en-US" smtClean="0"/>
          </a:p>
          <a:p>
            <a:pPr eaLnBrk="1" hangingPunct="1"/>
            <a:r>
              <a:rPr lang="en-US" smtClean="0"/>
              <a:t>--by using a GIS, you can visually see the changes in population over time</a:t>
            </a:r>
          </a:p>
          <a:p>
            <a:pPr eaLnBrk="1" hangingPunct="1"/>
            <a:endParaRPr lang="en-US" smtClean="0"/>
          </a:p>
          <a:p>
            <a:pPr eaLnBrk="1" hangingPunct="1"/>
            <a:r>
              <a:rPr lang="en-US" smtClean="0"/>
              <a:t>--this is data that hasn’t been seen in this form before, in fact NH Audubon plans on doing an article in one of their newsletters sharing the results of Danielle’s research.</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6F6F09DB-5F5E-4593-B189-99DCA3752149}" type="slidenum">
              <a:rPr lang="en-US"/>
              <a:pPr/>
              <a:t>2</a:t>
            </a:fld>
            <a:endParaRPr lang="en-US"/>
          </a:p>
        </p:txBody>
      </p:sp>
      <p:sp>
        <p:nvSpPr>
          <p:cNvPr id="32771" name="Rectangle 2"/>
          <p:cNvSpPr>
            <a:spLocks noRo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r>
              <a:rPr lang="en-US" smtClean="0"/>
              <a:t>Good Morning</a:t>
            </a:r>
          </a:p>
          <a:p>
            <a:pPr eaLnBrk="1" hangingPunct="1"/>
            <a:endParaRPr lang="en-US" smtClean="0"/>
          </a:p>
          <a:p>
            <a:pPr eaLnBrk="1" hangingPunct="1"/>
            <a:r>
              <a:rPr lang="en-US" smtClean="0"/>
              <a:t>My name is Ina Ahern and I’m a science teacher here at Plymouth Regional High School.</a:t>
            </a:r>
          </a:p>
          <a:p>
            <a:pPr eaLnBrk="1" hangingPunct="1"/>
            <a:endParaRPr lang="en-US" smtClean="0"/>
          </a:p>
          <a:p>
            <a:pPr eaLnBrk="1" hangingPunct="1"/>
            <a:r>
              <a:rPr lang="en-US" smtClean="0"/>
              <a:t>For those of you not familiar with the Christa McAuliffe Sabbatical, one teacher is selected and funded each year to undertake a project that will positively impact education in the state.  </a:t>
            </a:r>
          </a:p>
          <a:p>
            <a:pPr eaLnBrk="1" hangingPunct="1"/>
            <a:endParaRPr lang="en-US" smtClean="0"/>
          </a:p>
          <a:p>
            <a:pPr eaLnBrk="1" hangingPunct="1"/>
            <a:r>
              <a:rPr lang="en-US" smtClean="0"/>
              <a:t>My project, which I’m hoping that many of you will help me carry out, is using GIS and other Geospatial Technologies to increase student learning in a variety of curricular areas.</a:t>
            </a:r>
          </a:p>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A13BD89C-7206-40EC-B22E-76C1EE20582A}" type="slidenum">
              <a:rPr lang="en-US">
                <a:solidFill>
                  <a:prstClr val="black"/>
                </a:solidFill>
              </a:rPr>
              <a:pPr/>
              <a:t>20</a:t>
            </a:fld>
            <a:endParaRPr lang="en-US">
              <a:solidFill>
                <a:prstClr val="black"/>
              </a:solidFill>
            </a:endParaRPr>
          </a:p>
        </p:txBody>
      </p:sp>
      <p:sp>
        <p:nvSpPr>
          <p:cNvPr id="87043" name="Rectangle 2"/>
          <p:cNvSpPr>
            <a:spLocks noRo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8"/>
          <p:cNvSpPr>
            <a:spLocks noGrp="1" noChangeArrowheads="1"/>
          </p:cNvSpPr>
          <p:nvPr>
            <p:ph type="ftr" sz="quarter" idx="4"/>
          </p:nvPr>
        </p:nvSpPr>
        <p:spPr>
          <a:noFill/>
        </p:spPr>
        <p:txBody>
          <a:bodyPr/>
          <a:lstStyle/>
          <a:p>
            <a:r>
              <a:rPr lang="en-US"/>
              <a:t>UNHCE 05/04/05</a:t>
            </a:r>
          </a:p>
        </p:txBody>
      </p:sp>
      <p:sp>
        <p:nvSpPr>
          <p:cNvPr id="47107" name="Rectangle 9"/>
          <p:cNvSpPr>
            <a:spLocks noGrp="1" noChangeArrowheads="1"/>
          </p:cNvSpPr>
          <p:nvPr>
            <p:ph type="sldNum" sz="quarter" idx="5"/>
          </p:nvPr>
        </p:nvSpPr>
        <p:spPr>
          <a:noFill/>
        </p:spPr>
        <p:txBody>
          <a:bodyPr/>
          <a:lstStyle/>
          <a:p>
            <a:fld id="{75D9585F-A4FE-46E3-96F2-0EAD2BDB7FC6}" type="slidenum">
              <a:rPr lang="en-US"/>
              <a:pPr/>
              <a:t>21</a:t>
            </a:fld>
            <a:endParaRPr lang="en-US"/>
          </a:p>
        </p:txBody>
      </p:sp>
      <p:sp>
        <p:nvSpPr>
          <p:cNvPr id="47108" name="Rectangle 2"/>
          <p:cNvSpPr>
            <a:spLocks noRot="1" noChangeAspect="1" noChangeArrowheads="1" noTextEdit="1"/>
          </p:cNvSpPr>
          <p:nvPr>
            <p:ph type="sldImg"/>
          </p:nvPr>
        </p:nvSpPr>
        <p:spPr>
          <a:ln/>
        </p:spPr>
      </p:sp>
      <p:sp>
        <p:nvSpPr>
          <p:cNvPr id="47109" name="Rectangle 3"/>
          <p:cNvSpPr>
            <a:spLocks noGrp="1" noChangeArrowheads="1"/>
          </p:cNvSpPr>
          <p:nvPr>
            <p:ph type="body" idx="1"/>
          </p:nvPr>
        </p:nvSpPr>
        <p:spPr>
          <a:noFill/>
          <a:ln/>
        </p:spPr>
        <p:txBody>
          <a:bodyPr/>
          <a:lstStyle/>
          <a:p>
            <a:pPr marL="647700" lvl="1" indent="-215900" eaLnBrk="1" hangingPunct="1">
              <a:lnSpc>
                <a:spcPct val="90000"/>
              </a:lnSpc>
              <a:spcBef>
                <a:spcPct val="0"/>
              </a:spcBef>
              <a:buFont typeface="Wingdings" charset="2"/>
              <a:buChar char="q"/>
            </a:pPr>
            <a:r>
              <a:rPr lang="en-US" dirty="0" smtClean="0"/>
              <a:t>The container for GIS products in </a:t>
            </a:r>
            <a:r>
              <a:rPr lang="en-US" dirty="0" err="1" smtClean="0"/>
              <a:t>ArcGIS</a:t>
            </a:r>
            <a:r>
              <a:rPr lang="en-US" dirty="0" smtClean="0"/>
              <a:t> is the “</a:t>
            </a:r>
            <a:r>
              <a:rPr lang="en-US" u="sng" dirty="0" smtClean="0"/>
              <a:t>Map Document</a:t>
            </a:r>
            <a:r>
              <a:rPr lang="en-US" dirty="0" smtClean="0"/>
              <a:t>” (no longer called a project).  Map documents have the file extension </a:t>
            </a:r>
            <a:br>
              <a:rPr lang="en-US" dirty="0" smtClean="0"/>
            </a:br>
            <a:r>
              <a:rPr lang="en-US" dirty="0" smtClean="0"/>
              <a:t>“</a:t>
            </a:r>
            <a:r>
              <a:rPr lang="en-US" dirty="0" err="1" smtClean="0"/>
              <a:t>mxd</a:t>
            </a:r>
            <a:r>
              <a:rPr lang="en-US" dirty="0" smtClean="0"/>
              <a:t>”.  </a:t>
            </a:r>
          </a:p>
          <a:p>
            <a:pPr marL="647700" lvl="1" indent="-215900" eaLnBrk="1" hangingPunct="1">
              <a:lnSpc>
                <a:spcPct val="90000"/>
              </a:lnSpc>
              <a:spcBef>
                <a:spcPct val="0"/>
              </a:spcBef>
              <a:buFont typeface="Wingdings" charset="2"/>
              <a:buChar char="q"/>
            </a:pPr>
            <a:r>
              <a:rPr lang="en-US" dirty="0" smtClean="0"/>
              <a:t>The map document is based on a default template called “normal.mxt,” which contains your preferences for what tool bars you want visible.  The </a:t>
            </a:r>
            <a:r>
              <a:rPr lang="en-US" dirty="0" err="1" smtClean="0"/>
              <a:t>ArcMap</a:t>
            </a:r>
            <a:r>
              <a:rPr lang="en-US" dirty="0" smtClean="0"/>
              <a:t> environment is highly customizable, but we will all use the same workspace set up until we get to the customization unit.  The example shown above contains an edit tool bar, a draw tool bar, a docked Tools tool bar, located just above a small, user customized tool bar.</a:t>
            </a:r>
          </a:p>
          <a:p>
            <a:pPr marL="647700" lvl="1" indent="-215900" eaLnBrk="1" hangingPunct="1">
              <a:lnSpc>
                <a:spcPct val="90000"/>
              </a:lnSpc>
              <a:spcBef>
                <a:spcPct val="0"/>
              </a:spcBef>
              <a:buFont typeface="Wingdings" charset="2"/>
              <a:buChar char="q"/>
            </a:pPr>
            <a:r>
              <a:rPr lang="en-US" dirty="0" smtClean="0"/>
              <a:t>The Table of Contents (T.O.C.) is docked by default on the left side of the workspace.  This contains a list of the data shown in the “</a:t>
            </a:r>
            <a:r>
              <a:rPr lang="en-US" u="sng" dirty="0" smtClean="0"/>
              <a:t>Display Area</a:t>
            </a:r>
            <a:r>
              <a:rPr lang="en-US" dirty="0" smtClean="0"/>
              <a:t>”.</a:t>
            </a:r>
          </a:p>
          <a:p>
            <a:pPr marL="647700" lvl="1" indent="-215900" eaLnBrk="1" hangingPunct="1">
              <a:lnSpc>
                <a:spcPct val="90000"/>
              </a:lnSpc>
              <a:spcBef>
                <a:spcPct val="0"/>
              </a:spcBef>
              <a:buFont typeface="Wingdings" charset="2"/>
              <a:buChar char="q"/>
            </a:pPr>
            <a:endParaRPr lang="en-US" dirty="0" smtClean="0"/>
          </a:p>
          <a:p>
            <a:pPr marL="647700" lvl="1" indent="-215900" eaLnBrk="1" hangingPunct="1">
              <a:lnSpc>
                <a:spcPct val="90000"/>
              </a:lnSpc>
              <a:spcBef>
                <a:spcPct val="0"/>
              </a:spcBef>
              <a:buFont typeface="Wingdings" charset="2"/>
              <a:buChar char="q"/>
            </a:pPr>
            <a:r>
              <a:rPr lang="en-US" dirty="0" smtClean="0"/>
              <a:t>The T.O.C. has two states toggled with tabs at the bottom. “Display” shows the data with the properties as selected by the user, and “Source” shows information from the file system (path, filename, available tables, etc.)</a:t>
            </a:r>
          </a:p>
          <a:p>
            <a:pPr marL="647700" lvl="1" indent="-215900" eaLnBrk="1" hangingPunct="1">
              <a:lnSpc>
                <a:spcPct val="90000"/>
              </a:lnSpc>
              <a:spcBef>
                <a:spcPct val="0"/>
              </a:spcBef>
              <a:buFont typeface="Wingdings" charset="2"/>
              <a:buChar char="q"/>
            </a:pPr>
            <a:r>
              <a:rPr lang="en-US" dirty="0" smtClean="0"/>
              <a:t>Similarly, there is a toggle to change the Display Area between “Display” and “Layout”.  </a:t>
            </a:r>
          </a:p>
          <a:p>
            <a:pPr marL="647700" lvl="1" indent="-215900" eaLnBrk="1" hangingPunct="1">
              <a:lnSpc>
                <a:spcPct val="90000"/>
              </a:lnSpc>
              <a:spcBef>
                <a:spcPct val="0"/>
              </a:spcBef>
              <a:buFont typeface="Wingdings" charset="2"/>
              <a:buChar char="q"/>
            </a:pPr>
            <a:r>
              <a:rPr lang="en-US" dirty="0" smtClean="0"/>
              <a:t>It is important to be aware of the state of these toggles… </a:t>
            </a:r>
          </a:p>
          <a:p>
            <a:pPr marL="1025525" lvl="2" indent="-161925" eaLnBrk="1" hangingPunct="1">
              <a:lnSpc>
                <a:spcPct val="90000"/>
              </a:lnSpc>
              <a:spcBef>
                <a:spcPct val="0"/>
              </a:spcBef>
              <a:buFont typeface="Wingdings" charset="2"/>
              <a:buChar char="§"/>
            </a:pPr>
            <a:r>
              <a:rPr lang="en-US" dirty="0" smtClean="0"/>
              <a:t>Display vs. Source in the T.O.C. pane; and </a:t>
            </a:r>
          </a:p>
          <a:p>
            <a:pPr marL="1025525" lvl="2" indent="-161925" eaLnBrk="1" hangingPunct="1">
              <a:lnSpc>
                <a:spcPct val="90000"/>
              </a:lnSpc>
              <a:spcBef>
                <a:spcPct val="0"/>
              </a:spcBef>
              <a:buFont typeface="Wingdings" charset="2"/>
              <a:buChar char="§"/>
            </a:pPr>
            <a:r>
              <a:rPr lang="en-US" dirty="0" smtClean="0"/>
              <a:t>Display vs. Layout in the Display/Layout Area pane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8"/>
          <p:cNvSpPr>
            <a:spLocks noGrp="1" noChangeArrowheads="1"/>
          </p:cNvSpPr>
          <p:nvPr>
            <p:ph type="ftr" sz="quarter" idx="4"/>
          </p:nvPr>
        </p:nvSpPr>
        <p:spPr>
          <a:noFill/>
        </p:spPr>
        <p:txBody>
          <a:bodyPr/>
          <a:lstStyle/>
          <a:p>
            <a:r>
              <a:rPr lang="en-US"/>
              <a:t>UNHCE 05/04/05</a:t>
            </a:r>
          </a:p>
        </p:txBody>
      </p:sp>
      <p:sp>
        <p:nvSpPr>
          <p:cNvPr id="47107" name="Rectangle 9"/>
          <p:cNvSpPr>
            <a:spLocks noGrp="1" noChangeArrowheads="1"/>
          </p:cNvSpPr>
          <p:nvPr>
            <p:ph type="sldNum" sz="quarter" idx="5"/>
          </p:nvPr>
        </p:nvSpPr>
        <p:spPr>
          <a:noFill/>
        </p:spPr>
        <p:txBody>
          <a:bodyPr/>
          <a:lstStyle/>
          <a:p>
            <a:fld id="{75D9585F-A4FE-46E3-96F2-0EAD2BDB7FC6}" type="slidenum">
              <a:rPr lang="en-US"/>
              <a:pPr/>
              <a:t>22</a:t>
            </a:fld>
            <a:endParaRPr lang="en-US"/>
          </a:p>
        </p:txBody>
      </p:sp>
      <p:sp>
        <p:nvSpPr>
          <p:cNvPr id="47108" name="Rectangle 2"/>
          <p:cNvSpPr>
            <a:spLocks noRot="1" noChangeAspect="1" noChangeArrowheads="1" noTextEdit="1"/>
          </p:cNvSpPr>
          <p:nvPr>
            <p:ph type="sldImg"/>
          </p:nvPr>
        </p:nvSpPr>
        <p:spPr>
          <a:ln/>
        </p:spPr>
      </p:sp>
      <p:sp>
        <p:nvSpPr>
          <p:cNvPr id="47109" name="Rectangle 3"/>
          <p:cNvSpPr>
            <a:spLocks noGrp="1" noChangeArrowheads="1"/>
          </p:cNvSpPr>
          <p:nvPr>
            <p:ph type="body" idx="1"/>
          </p:nvPr>
        </p:nvSpPr>
        <p:spPr>
          <a:noFill/>
          <a:ln/>
        </p:spPr>
        <p:txBody>
          <a:bodyPr/>
          <a:lstStyle/>
          <a:p>
            <a:pPr marL="647700" lvl="1" indent="-215900" eaLnBrk="1" hangingPunct="1">
              <a:lnSpc>
                <a:spcPct val="90000"/>
              </a:lnSpc>
              <a:spcBef>
                <a:spcPct val="0"/>
              </a:spcBef>
              <a:buFont typeface="Wingdings" charset="2"/>
              <a:buChar char="q"/>
            </a:pPr>
            <a:r>
              <a:rPr lang="en-US" dirty="0" smtClean="0"/>
              <a:t>The container for GIS products in </a:t>
            </a:r>
            <a:r>
              <a:rPr lang="en-US" dirty="0" err="1" smtClean="0"/>
              <a:t>ArcGIS</a:t>
            </a:r>
            <a:r>
              <a:rPr lang="en-US" dirty="0" smtClean="0"/>
              <a:t> is the “</a:t>
            </a:r>
            <a:r>
              <a:rPr lang="en-US" u="sng" dirty="0" smtClean="0"/>
              <a:t>Map Document</a:t>
            </a:r>
            <a:r>
              <a:rPr lang="en-US" dirty="0" smtClean="0"/>
              <a:t>” (no longer called a project).  Map documents have the file extension </a:t>
            </a:r>
            <a:br>
              <a:rPr lang="en-US" dirty="0" smtClean="0"/>
            </a:br>
            <a:r>
              <a:rPr lang="en-US" dirty="0" smtClean="0"/>
              <a:t>“</a:t>
            </a:r>
            <a:r>
              <a:rPr lang="en-US" dirty="0" err="1" smtClean="0"/>
              <a:t>mxd</a:t>
            </a:r>
            <a:r>
              <a:rPr lang="en-US" dirty="0" smtClean="0"/>
              <a:t>”.  </a:t>
            </a:r>
          </a:p>
          <a:p>
            <a:pPr marL="647700" lvl="1" indent="-215900" eaLnBrk="1" hangingPunct="1">
              <a:lnSpc>
                <a:spcPct val="90000"/>
              </a:lnSpc>
              <a:spcBef>
                <a:spcPct val="0"/>
              </a:spcBef>
              <a:buFont typeface="Wingdings" charset="2"/>
              <a:buChar char="q"/>
            </a:pPr>
            <a:r>
              <a:rPr lang="en-US" dirty="0" smtClean="0"/>
              <a:t>The map document is based on a default template called “normal.mxt,” which contains your preferences for what tool bars you want visible.  The </a:t>
            </a:r>
            <a:r>
              <a:rPr lang="en-US" dirty="0" err="1" smtClean="0"/>
              <a:t>ArcMap</a:t>
            </a:r>
            <a:r>
              <a:rPr lang="en-US" dirty="0" smtClean="0"/>
              <a:t> environment is highly customizable, but we will all use the same workspace set up until we get to the customization unit.  The example shown above contains an edit tool bar, a draw tool bar, a docked Tools tool bar, located just above a small, user customized tool bar.</a:t>
            </a:r>
          </a:p>
          <a:p>
            <a:pPr marL="647700" lvl="1" indent="-215900" eaLnBrk="1" hangingPunct="1">
              <a:lnSpc>
                <a:spcPct val="90000"/>
              </a:lnSpc>
              <a:spcBef>
                <a:spcPct val="0"/>
              </a:spcBef>
              <a:buFont typeface="Wingdings" charset="2"/>
              <a:buChar char="q"/>
            </a:pPr>
            <a:r>
              <a:rPr lang="en-US" dirty="0" smtClean="0"/>
              <a:t>The Table of Contents (T.O.C.) is docked by default on the left side of the workspace.  This contains a list of the data shown in the “</a:t>
            </a:r>
            <a:r>
              <a:rPr lang="en-US" u="sng" dirty="0" smtClean="0"/>
              <a:t>Display Area</a:t>
            </a:r>
            <a:r>
              <a:rPr lang="en-US" dirty="0" smtClean="0"/>
              <a:t>”.</a:t>
            </a:r>
          </a:p>
          <a:p>
            <a:pPr marL="647700" lvl="1" indent="-215900" eaLnBrk="1" hangingPunct="1">
              <a:lnSpc>
                <a:spcPct val="90000"/>
              </a:lnSpc>
              <a:spcBef>
                <a:spcPct val="0"/>
              </a:spcBef>
              <a:buFont typeface="Wingdings" charset="2"/>
              <a:buChar char="q"/>
            </a:pPr>
            <a:endParaRPr lang="en-US" dirty="0" smtClean="0"/>
          </a:p>
          <a:p>
            <a:pPr marL="647700" lvl="1" indent="-215900" eaLnBrk="1" hangingPunct="1">
              <a:lnSpc>
                <a:spcPct val="90000"/>
              </a:lnSpc>
              <a:spcBef>
                <a:spcPct val="0"/>
              </a:spcBef>
              <a:buFont typeface="Wingdings" charset="2"/>
              <a:buChar char="q"/>
            </a:pPr>
            <a:r>
              <a:rPr lang="en-US" dirty="0" smtClean="0"/>
              <a:t>The T.O.C. has two states toggled with tabs at the bottom. “Display” shows the data with the properties as selected by the user, and “Source” shows information from the file system (path, filename, available tables, etc.)</a:t>
            </a:r>
          </a:p>
          <a:p>
            <a:pPr marL="647700" lvl="1" indent="-215900" eaLnBrk="1" hangingPunct="1">
              <a:lnSpc>
                <a:spcPct val="90000"/>
              </a:lnSpc>
              <a:spcBef>
                <a:spcPct val="0"/>
              </a:spcBef>
              <a:buFont typeface="Wingdings" charset="2"/>
              <a:buChar char="q"/>
            </a:pPr>
            <a:r>
              <a:rPr lang="en-US" dirty="0" smtClean="0"/>
              <a:t>Similarly, there is a toggle to change the Display Area between “Display” and “Layout”.  </a:t>
            </a:r>
          </a:p>
          <a:p>
            <a:pPr marL="647700" lvl="1" indent="-215900" eaLnBrk="1" hangingPunct="1">
              <a:lnSpc>
                <a:spcPct val="90000"/>
              </a:lnSpc>
              <a:spcBef>
                <a:spcPct val="0"/>
              </a:spcBef>
              <a:buFont typeface="Wingdings" charset="2"/>
              <a:buChar char="q"/>
            </a:pPr>
            <a:r>
              <a:rPr lang="en-US" dirty="0" smtClean="0"/>
              <a:t>It is important to be aware of the state of these toggles… </a:t>
            </a:r>
          </a:p>
          <a:p>
            <a:pPr marL="1025525" lvl="2" indent="-161925" eaLnBrk="1" hangingPunct="1">
              <a:lnSpc>
                <a:spcPct val="90000"/>
              </a:lnSpc>
              <a:spcBef>
                <a:spcPct val="0"/>
              </a:spcBef>
              <a:buFont typeface="Wingdings" charset="2"/>
              <a:buChar char="§"/>
            </a:pPr>
            <a:r>
              <a:rPr lang="en-US" dirty="0" smtClean="0"/>
              <a:t>Display vs. Source in the T.O.C. pane; and </a:t>
            </a:r>
          </a:p>
          <a:p>
            <a:pPr marL="1025525" lvl="2" indent="-161925" eaLnBrk="1" hangingPunct="1">
              <a:lnSpc>
                <a:spcPct val="90000"/>
              </a:lnSpc>
              <a:spcBef>
                <a:spcPct val="0"/>
              </a:spcBef>
              <a:buFont typeface="Wingdings" charset="2"/>
              <a:buChar char="§"/>
            </a:pPr>
            <a:r>
              <a:rPr lang="en-US" dirty="0" smtClean="0"/>
              <a:t>Display vs. Layout in the Display/Layout Area pane</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4C7671AE-4610-4EB6-BB49-63C32B6F3FD8}" type="slidenum">
              <a:rPr lang="en-US"/>
              <a:pPr/>
              <a:t>23</a:t>
            </a:fld>
            <a:endParaRPr lang="en-US"/>
          </a:p>
        </p:txBody>
      </p:sp>
      <p:sp>
        <p:nvSpPr>
          <p:cNvPr id="55299" name="Rectangle 2"/>
          <p:cNvSpPr>
            <a:spLocks noRot="1" noChangeArrowheads="1" noTextEdit="1"/>
          </p:cNvSpPr>
          <p:nvPr>
            <p:ph type="sldImg"/>
          </p:nvPr>
        </p:nvSpPr>
        <p:spPr>
          <a:ln/>
        </p:spPr>
      </p:sp>
      <p:sp>
        <p:nvSpPr>
          <p:cNvPr id="55300" name="Rectangle 3"/>
          <p:cNvSpPr>
            <a:spLocks noGrp="1" noChangeArrowheads="1"/>
          </p:cNvSpPr>
          <p:nvPr>
            <p:ph type="body" idx="1"/>
          </p:nvPr>
        </p:nvSpPr>
        <p:spPr>
          <a:xfrm>
            <a:off x="914400" y="4343400"/>
            <a:ext cx="5029200" cy="4114800"/>
          </a:xfrm>
          <a:noFill/>
          <a:ln/>
        </p:spPr>
        <p:txBody>
          <a:bodyPr/>
          <a:lstStyle/>
          <a:p>
            <a:pPr eaLnBrk="1" hangingPunct="1"/>
            <a:r>
              <a:rPr lang="en-US" smtClean="0"/>
              <a:t>Thank you, and are there any questions?</a:t>
            </a:r>
          </a:p>
          <a:p>
            <a:pPr eaLnBrk="1" hangingPunct="1"/>
            <a:endParaRPr lang="en-US" smtClean="0"/>
          </a:p>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5CEC865B-B8C7-4145-B974-AD33A72645B1}" type="slidenum">
              <a:rPr lang="en-US"/>
              <a:pPr/>
              <a:t>24</a:t>
            </a:fld>
            <a:endParaRPr lang="en-US"/>
          </a:p>
        </p:txBody>
      </p:sp>
      <p:sp>
        <p:nvSpPr>
          <p:cNvPr id="33795" name="Rectangle 2"/>
          <p:cNvSpPr>
            <a:spLocks noRo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45BA9710-F85F-4C4A-ABC0-FF454B73A224}" type="slidenum">
              <a:rPr lang="en-US"/>
              <a:pPr/>
              <a:t>25</a:t>
            </a:fld>
            <a:endParaRPr lang="en-US"/>
          </a:p>
        </p:txBody>
      </p:sp>
      <p:sp>
        <p:nvSpPr>
          <p:cNvPr id="48131" name="Rectangle 2"/>
          <p:cNvSpPr>
            <a:spLocks noRo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r>
              <a:rPr lang="en-US" smtClean="0"/>
              <a:t>Five years ago, you would have had trouble finding high quality GIS lessons for many subjects.  Today, there’s just an explosion of resources and lessons available in almost all content areas.</a:t>
            </a:r>
          </a:p>
          <a:p>
            <a:pPr eaLnBrk="1" hangingPunct="1"/>
            <a:endParaRPr lang="en-US" smtClean="0"/>
          </a:p>
          <a:p>
            <a:pPr eaLnBrk="1" hangingPunct="1"/>
            <a:r>
              <a:rPr lang="en-US" smtClean="0"/>
              <a:t>This series of books was actually just released last spring</a:t>
            </a:r>
          </a:p>
          <a:p>
            <a:pPr eaLnBrk="1" hangingPunct="1"/>
            <a:endParaRPr lang="en-US" smtClean="0"/>
          </a:p>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5CEC865B-B8C7-4145-B974-AD33A72645B1}" type="slidenum">
              <a:rPr lang="en-US"/>
              <a:pPr/>
              <a:t>3</a:t>
            </a:fld>
            <a:endParaRPr lang="en-US"/>
          </a:p>
        </p:txBody>
      </p:sp>
      <p:sp>
        <p:nvSpPr>
          <p:cNvPr id="33795" name="Rectangle 2"/>
          <p:cNvSpPr>
            <a:spLocks noRo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B76E34BD-28DD-4E52-88FB-CD77A7671A35}" type="slidenum">
              <a:rPr lang="en-US"/>
              <a:pPr/>
              <a:t>4</a:t>
            </a:fld>
            <a:endParaRPr lang="en-US"/>
          </a:p>
        </p:txBody>
      </p:sp>
      <p:sp>
        <p:nvSpPr>
          <p:cNvPr id="34819" name="Rectangle 2"/>
          <p:cNvSpPr>
            <a:spLocks noRot="1" noChangeArrowheads="1" noTextEdit="1"/>
          </p:cNvSpPr>
          <p:nvPr>
            <p:ph type="sldImg"/>
          </p:nvPr>
        </p:nvSpPr>
        <p:spPr>
          <a:ln/>
        </p:spPr>
      </p:sp>
      <p:sp>
        <p:nvSpPr>
          <p:cNvPr id="34820" name="Rectangle 3"/>
          <p:cNvSpPr>
            <a:spLocks noGrp="1" noChangeArrowheads="1"/>
          </p:cNvSpPr>
          <p:nvPr>
            <p:ph type="body" idx="1"/>
          </p:nvPr>
        </p:nvSpPr>
        <p:spPr>
          <a:xfrm>
            <a:off x="914400" y="4343400"/>
            <a:ext cx="5029200" cy="4114800"/>
          </a:xfrm>
          <a:noFill/>
          <a:ln/>
        </p:spPr>
        <p:txBody>
          <a:bodyPr/>
          <a:lstStyle/>
          <a:p>
            <a:pPr eaLnBrk="1" hangingPunct="1"/>
            <a:endParaRPr lang="en-US" sz="1000" smtClean="0"/>
          </a:p>
          <a:p>
            <a:pPr eaLnBrk="1" hangingPunct="1"/>
            <a:endParaRPr lang="en-US" sz="1000" smtClean="0"/>
          </a:p>
          <a:p>
            <a:pPr eaLnBrk="1" hangingPunct="1"/>
            <a:r>
              <a:rPr lang="en-US" sz="1000" smtClean="0"/>
              <a:t>I think one of the best explanations of the benefits of GIS comes from an article entitled “Learning with GIS” </a:t>
            </a:r>
          </a:p>
          <a:p>
            <a:pPr eaLnBrk="1" hangingPunct="1"/>
            <a:endParaRPr lang="en-US" sz="1000" smtClean="0"/>
          </a:p>
          <a:p>
            <a:pPr eaLnBrk="1" hangingPunct="1"/>
            <a:r>
              <a:rPr lang="en-US" sz="1000" smtClean="0"/>
              <a:t>“GIS introduces students to a new way of seeing, thinking, and interacting with the world around them.  Using GIS, students explore course content in a way that enhances logical, mathematical, linguistic, spatial, and interpersonal intelligences.  Developing GIS projects improves critical thinking skills such as analyzing, synthesizing, and evaluating.” </a:t>
            </a:r>
          </a:p>
          <a:p>
            <a:pPr eaLnBrk="1" hangingPunct="1"/>
            <a:endParaRPr lang="en-US" sz="1000" smtClean="0"/>
          </a:p>
          <a:p>
            <a:pPr eaLnBrk="1" hangingPunct="1"/>
            <a:endParaRPr lang="en-US" sz="1000" smtClean="0"/>
          </a:p>
          <a:p>
            <a:pPr eaLnBrk="1" hangingPunct="1"/>
            <a:endParaRPr lang="en-US" sz="1000" smtClean="0"/>
          </a:p>
          <a:p>
            <a:pPr eaLnBrk="1" hangingPunct="1"/>
            <a:endParaRPr lang="en-US" sz="1000" smtClean="0">
              <a:solidFill>
                <a:srgbClr val="000000"/>
              </a:solidFill>
              <a:latin typeface="Helvetica" charset="0"/>
            </a:endParaRPr>
          </a:p>
          <a:p>
            <a:pPr eaLnBrk="1" hangingPunct="1"/>
            <a:endParaRPr lang="en-US" sz="10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0F57E212-5F0B-40CD-ADEB-8AC92FF450F8}" type="slidenum">
              <a:rPr lang="en-US"/>
              <a:pPr/>
              <a:t>5</a:t>
            </a:fld>
            <a:endParaRPr lang="en-US"/>
          </a:p>
        </p:txBody>
      </p:sp>
      <p:sp>
        <p:nvSpPr>
          <p:cNvPr id="35843" name="Rectangle 2"/>
          <p:cNvSpPr>
            <a:spLocks noChangeArrowheads="1" noTextEdit="1"/>
          </p:cNvSpPr>
          <p:nvPr>
            <p:ph type="sldImg"/>
          </p:nvPr>
        </p:nvSpPr>
        <p:spPr>
          <a:xfrm>
            <a:off x="1144588" y="685800"/>
            <a:ext cx="4572000" cy="3429000"/>
          </a:xfrm>
          <a:solidFill>
            <a:srgbClr val="FFFFFF"/>
          </a:solidFill>
          <a:ln/>
        </p:spPr>
      </p:sp>
      <p:sp>
        <p:nvSpPr>
          <p:cNvPr id="35844" name="Rectangle 3"/>
          <p:cNvSpPr>
            <a:spLocks noChangeArrowheads="1"/>
          </p:cNvSpPr>
          <p:nvPr>
            <p:ph type="body" idx="1"/>
          </p:nvPr>
        </p:nvSpPr>
        <p:spPr>
          <a:xfrm>
            <a:off x="914400" y="4343400"/>
            <a:ext cx="5029200" cy="4114800"/>
          </a:xfrm>
          <a:solidFill>
            <a:srgbClr val="FFFFFF"/>
          </a:solidFill>
          <a:ln>
            <a:solidFill>
              <a:srgbClr val="000000"/>
            </a:solidFill>
          </a:ln>
        </p:spPr>
        <p:txBody>
          <a:bodyPr lIns="86493" tIns="43247" rIns="86493" bIns="43247"/>
          <a:lstStyle/>
          <a:p>
            <a:pPr eaLnBrk="1" hangingPunct="1"/>
            <a:r>
              <a:rPr lang="en-US" smtClean="0"/>
              <a:t>The letters GIS stand for Geographic Information Systems.  Each category of information about a place is called a layer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8"/>
          <p:cNvSpPr>
            <a:spLocks noGrp="1" noChangeArrowheads="1"/>
          </p:cNvSpPr>
          <p:nvPr>
            <p:ph type="ftr" sz="quarter" idx="4"/>
          </p:nvPr>
        </p:nvSpPr>
        <p:spPr>
          <a:noFill/>
        </p:spPr>
        <p:txBody>
          <a:bodyPr/>
          <a:lstStyle/>
          <a:p>
            <a:r>
              <a:rPr lang="en-US"/>
              <a:t>UNHCE 05/04/05</a:t>
            </a:r>
          </a:p>
        </p:txBody>
      </p:sp>
      <p:sp>
        <p:nvSpPr>
          <p:cNvPr id="36867" name="Rectangle 9"/>
          <p:cNvSpPr>
            <a:spLocks noGrp="1" noChangeArrowheads="1"/>
          </p:cNvSpPr>
          <p:nvPr>
            <p:ph type="sldNum" sz="quarter" idx="5"/>
          </p:nvPr>
        </p:nvSpPr>
        <p:spPr>
          <a:noFill/>
        </p:spPr>
        <p:txBody>
          <a:bodyPr/>
          <a:lstStyle/>
          <a:p>
            <a:fld id="{19B64C39-4E98-445D-9403-CB2649FFA4BC}" type="slidenum">
              <a:rPr lang="en-US"/>
              <a:pPr/>
              <a:t>6</a:t>
            </a:fld>
            <a:endParaRPr lang="en-US"/>
          </a:p>
        </p:txBody>
      </p:sp>
      <p:sp>
        <p:nvSpPr>
          <p:cNvPr id="36868" name="Rectangle 2"/>
          <p:cNvSpPr>
            <a:spLocks noRot="1" noChangeAspect="1" noChangeArrowheads="1" noTextEdit="1"/>
          </p:cNvSpPr>
          <p:nvPr>
            <p:ph type="sldImg"/>
          </p:nvPr>
        </p:nvSpPr>
        <p:spPr>
          <a:ln/>
        </p:spPr>
      </p:sp>
      <p:sp>
        <p:nvSpPr>
          <p:cNvPr id="36869" name="Rectangle 3"/>
          <p:cNvSpPr>
            <a:spLocks noGrp="1" noChangeArrowheads="1"/>
          </p:cNvSpPr>
          <p:nvPr>
            <p:ph type="body" idx="1"/>
          </p:nvPr>
        </p:nvSpPr>
        <p:spPr>
          <a:xfrm>
            <a:off x="685800" y="4191000"/>
            <a:ext cx="5638800" cy="4662488"/>
          </a:xfrm>
          <a:noFill/>
          <a:ln/>
        </p:spPr>
        <p:txBody>
          <a:bodyPr/>
          <a:lstStyle/>
          <a:p>
            <a:pPr marL="215900" indent="-215900" eaLnBrk="1" hangingPunct="1">
              <a:lnSpc>
                <a:spcPct val="80000"/>
              </a:lnSpc>
              <a:spcBef>
                <a:spcPct val="0"/>
              </a:spcBef>
            </a:pPr>
            <a:r>
              <a:rPr lang="en-US" smtClean="0"/>
              <a:t>	A large part of learning to use GIS is to learn the vernacular particular to it.  Some important distinctions:</a:t>
            </a:r>
          </a:p>
          <a:p>
            <a:pPr marL="215900" indent="-215900" eaLnBrk="1" hangingPunct="1">
              <a:lnSpc>
                <a:spcPct val="80000"/>
              </a:lnSpc>
              <a:spcBef>
                <a:spcPct val="0"/>
              </a:spcBef>
            </a:pPr>
            <a:r>
              <a:rPr lang="en-US" b="1" smtClean="0"/>
              <a:t>	Software:</a:t>
            </a:r>
          </a:p>
          <a:p>
            <a:pPr marL="647700" lvl="1" indent="-215900" eaLnBrk="1" hangingPunct="1">
              <a:spcBef>
                <a:spcPct val="0"/>
              </a:spcBef>
              <a:buFont typeface="Wingdings" charset="2"/>
              <a:buChar char="q"/>
            </a:pPr>
            <a:r>
              <a:rPr lang="en-US" sz="900" smtClean="0"/>
              <a:t> ArcGIS software gives you the ability to display, manipulate and change GIS data. </a:t>
            </a:r>
          </a:p>
          <a:p>
            <a:pPr marL="215900" indent="-215900" eaLnBrk="1" hangingPunct="1">
              <a:lnSpc>
                <a:spcPct val="80000"/>
              </a:lnSpc>
              <a:spcBef>
                <a:spcPct val="0"/>
              </a:spcBef>
            </a:pPr>
            <a:endParaRPr lang="en-US" sz="600" b="1" smtClean="0"/>
          </a:p>
          <a:p>
            <a:pPr marL="215900" indent="-215900" eaLnBrk="1" hangingPunct="1">
              <a:lnSpc>
                <a:spcPct val="80000"/>
              </a:lnSpc>
              <a:spcBef>
                <a:spcPct val="0"/>
              </a:spcBef>
            </a:pPr>
            <a:r>
              <a:rPr lang="en-US" b="1" smtClean="0"/>
              <a:t>	Maps:</a:t>
            </a:r>
          </a:p>
          <a:p>
            <a:pPr marL="647700" lvl="1" indent="-215900" eaLnBrk="1" hangingPunct="1">
              <a:spcBef>
                <a:spcPct val="0"/>
              </a:spcBef>
              <a:buFont typeface="Wingdings" charset="2"/>
              <a:buChar char="q"/>
            </a:pPr>
            <a:r>
              <a:rPr lang="en-US" sz="900" smtClean="0"/>
              <a:t>Maps are an arrangement of data that you create using GIS software. As a GIS user, if you are going to make maps or perform analyses, you have a responsibility to understand the data that you are using in order to make sure that you are using it appropriately.  </a:t>
            </a:r>
          </a:p>
          <a:p>
            <a:pPr marL="647700" lvl="1" indent="-215900" eaLnBrk="1" hangingPunct="1">
              <a:spcBef>
                <a:spcPct val="0"/>
              </a:spcBef>
            </a:pPr>
            <a:endParaRPr lang="en-US" sz="600" b="1" smtClean="0"/>
          </a:p>
          <a:p>
            <a:pPr marL="215900" indent="-215900" eaLnBrk="1" hangingPunct="1">
              <a:lnSpc>
                <a:spcPct val="80000"/>
              </a:lnSpc>
              <a:spcBef>
                <a:spcPct val="0"/>
              </a:spcBef>
            </a:pPr>
            <a:r>
              <a:rPr lang="en-US" b="1" smtClean="0"/>
              <a:t>	Data:</a:t>
            </a:r>
          </a:p>
          <a:p>
            <a:pPr marL="647700" lvl="1" indent="-215900" eaLnBrk="1" hangingPunct="1">
              <a:spcBef>
                <a:spcPct val="0"/>
              </a:spcBef>
              <a:buFont typeface="Wingdings" charset="2"/>
              <a:buChar char="q"/>
            </a:pPr>
            <a:r>
              <a:rPr lang="en-US" sz="900" smtClean="0"/>
              <a:t>Data, however, are independent of the software.  While ArcGIS comes with some sample data, you will probably be using data from a different source for your own work.  There are many sources of data including federal and state agencies and private vendors.  You can also create your own GIS data using tools such as a Global Positioning System (GPS) receiver, digitizers or scanners.  It is important to realize that the limitations of the data are different than the limitations of the software.  When working in a GIS, you have to learn not just the software but also learn about the data.  </a:t>
            </a:r>
          </a:p>
          <a:p>
            <a:pPr marL="647700" lvl="1" indent="-215900" eaLnBrk="1" hangingPunct="1">
              <a:spcBef>
                <a:spcPct val="0"/>
              </a:spcBef>
              <a:buFont typeface="Wingdings" charset="2"/>
              <a:buChar char="q"/>
            </a:pPr>
            <a:r>
              <a:rPr lang="en-US" sz="900" smtClean="0"/>
              <a:t>Information about data is referred to as “</a:t>
            </a:r>
            <a:r>
              <a:rPr lang="en-US" sz="900" u="sng" smtClean="0"/>
              <a:t>metadata</a:t>
            </a:r>
            <a:r>
              <a:rPr lang="en-US" sz="900" smtClean="0"/>
              <a:t>”.  When you obtain data you should examine the data’s metadata record.  Likewise, when you create data, you should create a metadata record to document the data.  Below are some questions to guide you in learning about your data:</a:t>
            </a:r>
          </a:p>
          <a:p>
            <a:pPr marL="647700" lvl="1" indent="-215900" eaLnBrk="1" hangingPunct="1">
              <a:spcBef>
                <a:spcPct val="0"/>
              </a:spcBef>
              <a:buFont typeface="Wingdings" charset="2"/>
              <a:buChar char="§"/>
            </a:pPr>
            <a:r>
              <a:rPr lang="en-US" sz="900" smtClean="0"/>
              <a:t>Who created it?</a:t>
            </a:r>
          </a:p>
          <a:p>
            <a:pPr marL="647700" lvl="1" indent="-215900" eaLnBrk="1" hangingPunct="1">
              <a:spcBef>
                <a:spcPct val="0"/>
              </a:spcBef>
              <a:buFont typeface="Wingdings" charset="2"/>
              <a:buChar char="§"/>
            </a:pPr>
            <a:r>
              <a:rPr lang="en-US" sz="900" smtClean="0"/>
              <a:t>When was it created or updated?</a:t>
            </a:r>
          </a:p>
          <a:p>
            <a:pPr marL="647700" lvl="1" indent="-215900" eaLnBrk="1" hangingPunct="1">
              <a:spcBef>
                <a:spcPct val="0"/>
              </a:spcBef>
              <a:buFont typeface="Wingdings" charset="2"/>
              <a:buChar char="§"/>
            </a:pPr>
            <a:r>
              <a:rPr lang="en-US" sz="900" smtClean="0"/>
              <a:t>How was it created?</a:t>
            </a:r>
          </a:p>
          <a:p>
            <a:pPr marL="647700" lvl="1" indent="-215900" eaLnBrk="1" hangingPunct="1">
              <a:spcBef>
                <a:spcPct val="0"/>
              </a:spcBef>
              <a:buFont typeface="Wingdings" charset="2"/>
              <a:buChar char="§"/>
            </a:pPr>
            <a:r>
              <a:rPr lang="en-US" sz="900" smtClean="0"/>
              <a:t>For what purpose was it created?</a:t>
            </a:r>
          </a:p>
        </p:txBody>
      </p:sp>
      <p:sp>
        <p:nvSpPr>
          <p:cNvPr id="149508" name="Rectangle 4"/>
          <p:cNvSpPr>
            <a:spLocks noChangeArrowheads="1"/>
          </p:cNvSpPr>
          <p:nvPr/>
        </p:nvSpPr>
        <p:spPr bwMode="auto">
          <a:xfrm>
            <a:off x="3214688" y="7546975"/>
            <a:ext cx="3143250" cy="641350"/>
          </a:xfrm>
          <a:prstGeom prst="rect">
            <a:avLst/>
          </a:prstGeom>
          <a:noFill/>
          <a:ln w="28575" algn="ctr">
            <a:noFill/>
            <a:miter lim="800000"/>
            <a:headEnd/>
            <a:tailEnd/>
          </a:ln>
          <a:effectLst/>
        </p:spPr>
        <p:txBody>
          <a:bodyPr lIns="86493" tIns="43247" rIns="86493" bIns="43247">
            <a:spAutoFit/>
          </a:bodyPr>
          <a:lstStyle/>
          <a:p>
            <a:pPr lvl="1">
              <a:buFont typeface="Wingdings" charset="2"/>
              <a:buChar char="§"/>
              <a:defRPr/>
            </a:pPr>
            <a:r>
              <a:rPr lang="en-US" sz="900"/>
              <a:t>  What are its limitations?</a:t>
            </a:r>
          </a:p>
          <a:p>
            <a:pPr lvl="1">
              <a:buFont typeface="Wingdings" charset="2"/>
              <a:buChar char="§"/>
              <a:defRPr/>
            </a:pPr>
            <a:r>
              <a:rPr lang="en-US" sz="900"/>
              <a:t>  What is the original scale of the source data?</a:t>
            </a:r>
          </a:p>
          <a:p>
            <a:pPr lvl="1">
              <a:buFont typeface="Wingdings" charset="2"/>
              <a:buChar char="§"/>
              <a:defRPr/>
            </a:pPr>
            <a:r>
              <a:rPr lang="en-US" sz="900"/>
              <a:t>  How accurate is it?</a:t>
            </a:r>
          </a:p>
          <a:p>
            <a:pPr lvl="1">
              <a:buFont typeface="Wingdings" charset="2"/>
              <a:buChar char="§"/>
              <a:defRPr/>
            </a:pPr>
            <a:r>
              <a:rPr lang="en-US" sz="900"/>
              <a:t>  Is it appropriate for my needs?</a:t>
            </a:r>
            <a:r>
              <a:rPr lang="en-US" sz="900">
                <a:effectLst>
                  <a:outerShdw blurRad="38100" dist="38100" dir="2700000" algn="tl">
                    <a:srgbClr val="C0C0C0"/>
                  </a:outerShdw>
                </a:effectLst>
              </a:rPr>
              <a: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8"/>
          <p:cNvSpPr>
            <a:spLocks noGrp="1" noChangeArrowheads="1"/>
          </p:cNvSpPr>
          <p:nvPr>
            <p:ph type="ftr" sz="quarter" idx="4"/>
          </p:nvPr>
        </p:nvSpPr>
        <p:spPr>
          <a:noFill/>
        </p:spPr>
        <p:txBody>
          <a:bodyPr/>
          <a:lstStyle/>
          <a:p>
            <a:r>
              <a:rPr lang="en-US"/>
              <a:t>UNHCE 05/04/05</a:t>
            </a:r>
          </a:p>
        </p:txBody>
      </p:sp>
      <p:sp>
        <p:nvSpPr>
          <p:cNvPr id="37891" name="Rectangle 9"/>
          <p:cNvSpPr>
            <a:spLocks noGrp="1" noChangeArrowheads="1"/>
          </p:cNvSpPr>
          <p:nvPr>
            <p:ph type="sldNum" sz="quarter" idx="5"/>
          </p:nvPr>
        </p:nvSpPr>
        <p:spPr>
          <a:noFill/>
        </p:spPr>
        <p:txBody>
          <a:bodyPr/>
          <a:lstStyle/>
          <a:p>
            <a:fld id="{A4F8B1FF-844F-4B65-8503-B6FEDB2BB963}" type="slidenum">
              <a:rPr lang="en-US"/>
              <a:pPr/>
              <a:t>7</a:t>
            </a:fld>
            <a:endParaRPr lang="en-US"/>
          </a:p>
        </p:txBody>
      </p:sp>
      <p:sp>
        <p:nvSpPr>
          <p:cNvPr id="37892" name="Rectangle 2"/>
          <p:cNvSpPr>
            <a:spLocks noRot="1" noChangeAspect="1" noChangeArrowheads="1" noTextEdit="1"/>
          </p:cNvSpPr>
          <p:nvPr>
            <p:ph type="sldImg"/>
          </p:nvPr>
        </p:nvSpPr>
        <p:spPr>
          <a:ln/>
        </p:spPr>
      </p:sp>
      <p:sp>
        <p:nvSpPr>
          <p:cNvPr id="37893" name="Rectangle 3"/>
          <p:cNvSpPr>
            <a:spLocks noGrp="1" noChangeArrowheads="1"/>
          </p:cNvSpPr>
          <p:nvPr>
            <p:ph type="body" idx="1"/>
          </p:nvPr>
        </p:nvSpPr>
        <p:spPr>
          <a:noFill/>
          <a:ln/>
        </p:spPr>
        <p:txBody>
          <a:bodyPr/>
          <a:lstStyle/>
          <a:p>
            <a:pPr marL="647700" lvl="1" indent="-215900" eaLnBrk="1" hangingPunct="1">
              <a:spcBef>
                <a:spcPct val="0"/>
              </a:spcBef>
              <a:buFont typeface="Wingdings" charset="2"/>
              <a:buChar char="q"/>
            </a:pPr>
            <a:r>
              <a:rPr lang="en-US" dirty="0" smtClean="0"/>
              <a:t>The GIS is the “System” that can make maps from data. </a:t>
            </a:r>
          </a:p>
          <a:p>
            <a:pPr marL="647700" lvl="1" indent="-215900" eaLnBrk="1" hangingPunct="1">
              <a:spcBef>
                <a:spcPct val="0"/>
              </a:spcBef>
              <a:buFont typeface="Wingdings" charset="2"/>
              <a:buChar char="q"/>
            </a:pPr>
            <a:endParaRPr lang="en-US" dirty="0" smtClean="0"/>
          </a:p>
          <a:p>
            <a:pPr marL="647700" lvl="1" indent="-215900" eaLnBrk="1" hangingPunct="1">
              <a:spcBef>
                <a:spcPct val="0"/>
              </a:spcBef>
              <a:buFont typeface="Wingdings" charset="2"/>
              <a:buChar char="q"/>
            </a:pPr>
            <a:r>
              <a:rPr lang="en-US" dirty="0" smtClean="0"/>
              <a:t>The quality of the “System” and of the data determines the quality of the maps (or other output). </a:t>
            </a:r>
          </a:p>
          <a:p>
            <a:pPr marL="215900" indent="-215900" eaLnBrk="1" hangingPunct="1">
              <a:spcBef>
                <a:spcPct val="0"/>
              </a:spcBef>
            </a:pPr>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8"/>
          <p:cNvSpPr>
            <a:spLocks noGrp="1" noChangeArrowheads="1"/>
          </p:cNvSpPr>
          <p:nvPr>
            <p:ph type="ftr" sz="quarter" idx="4"/>
          </p:nvPr>
        </p:nvSpPr>
        <p:spPr>
          <a:noFill/>
        </p:spPr>
        <p:txBody>
          <a:bodyPr/>
          <a:lstStyle/>
          <a:p>
            <a:r>
              <a:rPr lang="en-US"/>
              <a:t>UNHCE 05/04/05</a:t>
            </a:r>
          </a:p>
        </p:txBody>
      </p:sp>
      <p:sp>
        <p:nvSpPr>
          <p:cNvPr id="38915" name="Rectangle 9"/>
          <p:cNvSpPr>
            <a:spLocks noGrp="1" noChangeArrowheads="1"/>
          </p:cNvSpPr>
          <p:nvPr>
            <p:ph type="sldNum" sz="quarter" idx="5"/>
          </p:nvPr>
        </p:nvSpPr>
        <p:spPr>
          <a:noFill/>
        </p:spPr>
        <p:txBody>
          <a:bodyPr/>
          <a:lstStyle/>
          <a:p>
            <a:fld id="{982D14A5-B0DB-41C5-8ADC-225C0C9B18FC}" type="slidenum">
              <a:rPr lang="en-US"/>
              <a:pPr/>
              <a:t>8</a:t>
            </a:fld>
            <a:endParaRPr lang="en-US"/>
          </a:p>
        </p:txBody>
      </p:sp>
      <p:sp>
        <p:nvSpPr>
          <p:cNvPr id="38916" name="Rectangle 2"/>
          <p:cNvSpPr>
            <a:spLocks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marL="647700" lvl="1" indent="-215900" eaLnBrk="1" hangingPunct="1">
              <a:buFont typeface="Wingdings" charset="2"/>
              <a:buChar char="q"/>
            </a:pPr>
            <a:r>
              <a:rPr lang="en-US" smtClean="0"/>
              <a:t>Any data that can be viewed in GIS software in a fixed relation to other GIS data has a graphical, geospatial component.   Even data that does not have this characteristic could acquire it through the use of a GIS as we will see when we find ways to show our own non-GIS data in a graphical environment.</a:t>
            </a:r>
          </a:p>
          <a:p>
            <a:pPr marL="647700" lvl="1" indent="-215900" eaLnBrk="1" hangingPunct="1">
              <a:buFont typeface="Wingdings" charset="2"/>
              <a:buChar char="q"/>
            </a:pPr>
            <a:endParaRPr lang="en-US" smtClean="0"/>
          </a:p>
          <a:p>
            <a:pPr marL="647700" lvl="1" indent="-215900" eaLnBrk="1" hangingPunct="1">
              <a:buFont typeface="Wingdings" charset="2"/>
              <a:buChar char="q"/>
            </a:pPr>
            <a:r>
              <a:rPr lang="en-US" smtClean="0"/>
              <a:t>Aerial photos were mentioned as examples of images that may have a geospatial component.  These images may have been photos taken from a camera in an airplane or satellite.  The images need to be properly located on the surface of the earth in order to be most useful in a GIS.  The distortions need to be removed from the original images in order for them to be accurately referenced on the surface of the earth.  This is known as “georeferencing.”  If digital elevation models are used in the processing, the images are said to be “orthorectified.”</a:t>
            </a:r>
          </a:p>
          <a:p>
            <a:pPr marL="647700" lvl="1" indent="-215900" eaLnBrk="1" hangingPunct="1">
              <a:buFont typeface="Wingdings" charset="2"/>
              <a:buChar char="q"/>
            </a:pPr>
            <a:endParaRPr lang="en-US" smtClean="0"/>
          </a:p>
          <a:p>
            <a:pPr marL="647700" lvl="1" indent="-215900" eaLnBrk="1" hangingPunct="1">
              <a:buFont typeface="Wingdings" charset="2"/>
              <a:buChar char="q"/>
            </a:pPr>
            <a:r>
              <a:rPr lang="en-US" smtClean="0"/>
              <a:t>We should remember that all of the power of GIS is the ability to represent all sorts of different data in relation to other types of data.  To see graphical representations of these data in their physical relationship to other data is the reason for maps to exist!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6FF823BC-B649-4B31-BCC3-0DABD9AE7478}" type="slidenum">
              <a:rPr lang="en-US"/>
              <a:pPr/>
              <a:t>9</a:t>
            </a:fld>
            <a:endParaRPr lang="en-US"/>
          </a:p>
        </p:txBody>
      </p:sp>
      <p:sp>
        <p:nvSpPr>
          <p:cNvPr id="39939" name="Rectangle 2"/>
          <p:cNvSpPr>
            <a:spLocks noChangeArrowheads="1" noTextEdit="1"/>
          </p:cNvSpPr>
          <p:nvPr>
            <p:ph type="sldImg"/>
          </p:nvPr>
        </p:nvSpPr>
        <p:spPr>
          <a:solidFill>
            <a:srgbClr val="FFFFFF"/>
          </a:solidFill>
          <a:ln/>
        </p:spPr>
      </p:sp>
      <p:sp>
        <p:nvSpPr>
          <p:cNvPr id="39940" name="Rectangle 3"/>
          <p:cNvSpPr>
            <a:spLocks noChangeArrowheads="1"/>
          </p:cNvSpPr>
          <p:nvPr>
            <p:ph type="body" idx="1"/>
          </p:nvPr>
        </p:nvSpPr>
        <p:spPr>
          <a:solidFill>
            <a:srgbClr val="FFFFFF"/>
          </a:solidFill>
          <a:ln>
            <a:solidFill>
              <a:srgbClr val="000000"/>
            </a:solidFill>
          </a:ln>
        </p:spPr>
        <p:txBody>
          <a:bodyPr/>
          <a:lstStyle/>
          <a:p>
            <a:pPr eaLnBrk="1" hangingPunct="1"/>
            <a:r>
              <a:rPr lang="en-US" smtClean="0"/>
              <a:t>…and each layer consists of information which describes the size and location of the shape as well as other attributes.  In this image you can see that we have layers representing rivers, lakes, and countries….and then in the country layer the United States has been selected.  In the table you can see additional information (population and size) of the country.</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n-US"/>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n-US"/>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n-US"/>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n-US"/>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n-US"/>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n-US"/>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n-US"/>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n-US"/>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n-US"/>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n-US"/>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n-US"/>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n-US"/>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n-US"/>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n-US"/>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n-US"/>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n-US"/>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n-US"/>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n-US"/>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n-US"/>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n-US"/>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n-US"/>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n-US"/>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n-US"/>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n-US"/>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n-US"/>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n-US"/>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n-US"/>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n-US"/>
              </a:p>
            </p:txBody>
          </p:sp>
        </p:grpSp>
      </p:grpSp>
      <p:sp>
        <p:nvSpPr>
          <p:cNvPr id="8234"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8235"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44" name="Rectangle 44"/>
          <p:cNvSpPr>
            <a:spLocks noGrp="1" noChangeArrowheads="1"/>
          </p:cNvSpPr>
          <p:nvPr>
            <p:ph type="dt" sz="quarter" idx="10"/>
          </p:nvPr>
        </p:nvSpPr>
        <p:spPr/>
        <p:txBody>
          <a:bodyPr/>
          <a:lstStyle>
            <a:lvl1pPr>
              <a:defRPr smtClean="0"/>
            </a:lvl1pPr>
          </a:lstStyle>
          <a:p>
            <a:pPr>
              <a:defRPr/>
            </a:pPr>
            <a:endParaRPr lang="en-US"/>
          </a:p>
        </p:txBody>
      </p:sp>
      <p:sp>
        <p:nvSpPr>
          <p:cNvPr id="45" name="Rectangle 45"/>
          <p:cNvSpPr>
            <a:spLocks noGrp="1" noChangeArrowheads="1"/>
          </p:cNvSpPr>
          <p:nvPr>
            <p:ph type="ftr" sz="quarter" idx="11"/>
          </p:nvPr>
        </p:nvSpPr>
        <p:spPr/>
        <p:txBody>
          <a:bodyPr/>
          <a:lstStyle>
            <a:lvl1pPr>
              <a:defRPr smtClean="0"/>
            </a:lvl1pPr>
          </a:lstStyle>
          <a:p>
            <a:pPr>
              <a:defRPr/>
            </a:pPr>
            <a:endParaRPr lang="en-US"/>
          </a:p>
        </p:txBody>
      </p:sp>
      <p:sp>
        <p:nvSpPr>
          <p:cNvPr id="46" name="Rectangle 46"/>
          <p:cNvSpPr>
            <a:spLocks noGrp="1" noChangeArrowheads="1"/>
          </p:cNvSpPr>
          <p:nvPr>
            <p:ph type="sldNum" sz="quarter" idx="12"/>
          </p:nvPr>
        </p:nvSpPr>
        <p:spPr/>
        <p:txBody>
          <a:bodyPr/>
          <a:lstStyle>
            <a:lvl1pPr>
              <a:defRPr smtClean="0"/>
            </a:lvl1pPr>
          </a:lstStyle>
          <a:p>
            <a:pPr>
              <a:defRPr/>
            </a:pPr>
            <a:fld id="{58764BB3-3FC8-4330-8692-87DEB8950B8F}" type="slidenum">
              <a:rPr lang="en-US"/>
              <a:pPr>
                <a:defRPr/>
              </a:pPr>
              <a:t>‹#›</a:t>
            </a:fld>
            <a:endParaRPr lang="en-US"/>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50F0040B-2F06-4EB3-948B-92AC6678F782}" type="slidenum">
              <a:rPr lang="en-US"/>
              <a:pPr>
                <a:defRPr/>
              </a:pPr>
              <a:t>‹#›</a:t>
            </a:fld>
            <a:endParaRPr lang="en-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78550017-6B73-49D7-A7C4-0A7F523D2AB4}" type="slidenum">
              <a:rPr lang="en-US"/>
              <a:pPr>
                <a:defRPr/>
              </a:pPr>
              <a:t>‹#›</a:t>
            </a:fld>
            <a:endParaRPr lang="en-US"/>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p:txBody>
          <a:bodyPr/>
          <a:lstStyle>
            <a:lvl1pPr>
              <a:defRPr smtClean="0"/>
            </a:lvl1pPr>
          </a:lstStyle>
          <a:p>
            <a:pPr>
              <a:defRPr/>
            </a:pPr>
            <a:endParaRPr lang="en-US"/>
          </a:p>
        </p:txBody>
      </p:sp>
      <p:sp>
        <p:nvSpPr>
          <p:cNvPr id="7" name="Footer Placeholder 6"/>
          <p:cNvSpPr>
            <a:spLocks noGrp="1"/>
          </p:cNvSpPr>
          <p:nvPr>
            <p:ph type="ftr" sz="quarter" idx="11"/>
          </p:nvPr>
        </p:nvSpPr>
        <p:spPr/>
        <p:txBody>
          <a:bodyPr/>
          <a:lstStyle>
            <a:lvl1pPr>
              <a:defRPr smtClean="0"/>
            </a:lvl1pPr>
          </a:lstStyle>
          <a:p>
            <a:pPr>
              <a:defRPr/>
            </a:pPr>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smtClean="0"/>
            </a:lvl1pPr>
          </a:lstStyle>
          <a:p>
            <a:pPr>
              <a:defRPr/>
            </a:pPr>
            <a:fld id="{8788B8E5-CAB2-46EB-8EAF-63B945E956E7}"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esri_logo"/>
          <p:cNvPicPr>
            <a:picLocks noChangeAspect="1" noChangeArrowheads="1"/>
          </p:cNvPicPr>
          <p:nvPr/>
        </p:nvPicPr>
        <p:blipFill>
          <a:blip r:embed="rId2" cstate="print"/>
          <a:srcRect/>
          <a:stretch>
            <a:fillRect/>
          </a:stretch>
        </p:blipFill>
        <p:spPr bwMode="auto">
          <a:xfrm>
            <a:off x="152400" y="6096000"/>
            <a:ext cx="563563" cy="685800"/>
          </a:xfrm>
          <a:prstGeom prst="rect">
            <a:avLst/>
          </a:prstGeom>
          <a:noFill/>
          <a:ln w="9525">
            <a:noFill/>
            <a:miter lim="800000"/>
            <a:headEnd/>
            <a:tailEnd/>
          </a:ln>
        </p:spPr>
      </p:pic>
      <p:sp>
        <p:nvSpPr>
          <p:cNvPr id="131074" name="Rectangle 2"/>
          <p:cNvSpPr>
            <a:spLocks noGrp="1" noChangeArrowheads="1"/>
          </p:cNvSpPr>
          <p:nvPr>
            <p:ph type="ctrTitle"/>
          </p:nvPr>
        </p:nvSpPr>
        <p:spPr>
          <a:xfrm>
            <a:off x="685800" y="2617788"/>
            <a:ext cx="7772400" cy="1143000"/>
          </a:xfrm>
        </p:spPr>
        <p:txBody>
          <a:bodyPr/>
          <a:lstStyle>
            <a:lvl1pPr>
              <a:defRPr/>
            </a:lvl1pPr>
          </a:lstStyle>
          <a:p>
            <a:r>
              <a:rPr lang="en-US"/>
              <a:t>Click to edit Master title style</a:t>
            </a:r>
          </a:p>
        </p:txBody>
      </p:sp>
      <p:sp>
        <p:nvSpPr>
          <p:cNvPr id="131075" name="Rectangle 3"/>
          <p:cNvSpPr>
            <a:spLocks noGrp="1" noChangeArrowheads="1"/>
          </p:cNvSpPr>
          <p:nvPr>
            <p:ph type="subTitle" idx="1"/>
          </p:nvPr>
        </p:nvSpPr>
        <p:spPr>
          <a:xfrm>
            <a:off x="1371600" y="3963988"/>
            <a:ext cx="6400800" cy="1752600"/>
          </a:xfrm>
        </p:spPr>
        <p:txBody>
          <a:bodyPr/>
          <a:lstStyle>
            <a:lvl1pPr marL="0" indent="0" algn="ctr">
              <a:buFontTx/>
              <a:buNone/>
              <a:defRPr sz="2400" i="1"/>
            </a:lvl1pPr>
          </a:lstStyle>
          <a:p>
            <a:r>
              <a:rPr lang="en-US"/>
              <a:t>Click to edit Master subtitle style</a:t>
            </a:r>
          </a:p>
        </p:txBody>
      </p:sp>
      <p:sp>
        <p:nvSpPr>
          <p:cNvPr id="5" name="Rectangle 4"/>
          <p:cNvSpPr>
            <a:spLocks noGrp="1" noChangeArrowheads="1"/>
          </p:cNvSpPr>
          <p:nvPr>
            <p:ph type="ftr" sz="quarter" idx="10"/>
          </p:nvPr>
        </p:nvSpPr>
        <p:spPr/>
        <p:txBody>
          <a:bodyPr/>
          <a:lstStyle>
            <a:lvl1pPr>
              <a:defRPr smtClean="0"/>
            </a:lvl1pPr>
          </a:lstStyle>
          <a:p>
            <a:pPr>
              <a:defRPr/>
            </a:pPr>
            <a:endParaRPr lang="en-US"/>
          </a:p>
        </p:txBody>
      </p:sp>
      <p:sp>
        <p:nvSpPr>
          <p:cNvPr id="6" name="Rectangle 5"/>
          <p:cNvSpPr>
            <a:spLocks noGrp="1" noChangeArrowheads="1"/>
          </p:cNvSpPr>
          <p:nvPr>
            <p:ph type="sldNum" sz="quarter" idx="11"/>
          </p:nvPr>
        </p:nvSpPr>
        <p:spPr/>
        <p:txBody>
          <a:bodyPr/>
          <a:lstStyle>
            <a:lvl1pPr>
              <a:defRPr smtClean="0"/>
            </a:lvl1pPr>
          </a:lstStyle>
          <a:p>
            <a:pPr>
              <a:defRPr/>
            </a:pPr>
            <a:fld id="{6AEFF291-A1FB-4B30-A67F-B53E9EE3792F}" type="slidenum">
              <a:rPr lang="en-US"/>
              <a:pPr>
                <a:defRPr/>
              </a:pPr>
              <a:t>‹#›</a:t>
            </a:fld>
            <a:endParaRPr lang="en-US"/>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BA478419-0584-46D4-A285-9D8D225F4A07}" type="slidenum">
              <a:rPr lang="en-US"/>
              <a:pPr>
                <a:defRPr/>
              </a:pPr>
              <a:t>‹#›</a:t>
            </a:fld>
            <a:endParaRPr lang="en-US"/>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020B8DB6-F93C-4A0A-90ED-10951445544D}" type="slidenum">
              <a:rPr lang="en-US"/>
              <a:pPr>
                <a:defRPr/>
              </a:pPr>
              <a:t>‹#›</a:t>
            </a:fld>
            <a:endParaRPr lang="en-US"/>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95438"/>
            <a:ext cx="4032250" cy="4649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0450" y="1595438"/>
            <a:ext cx="4032250" cy="4649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ftr" sz="quarter" idx="10"/>
          </p:nvPr>
        </p:nvSpPr>
        <p:spPr>
          <a:ln/>
        </p:spPr>
        <p:txBody>
          <a:bodyPr/>
          <a:lstStyle>
            <a:lvl1pPr>
              <a:defRPr/>
            </a:lvl1pPr>
          </a:lstStyle>
          <a:p>
            <a:pPr>
              <a:defRPr/>
            </a:pPr>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32BC2004-9578-4A7F-8018-10FCFC9C607B}" type="slidenum">
              <a:rPr lang="en-US"/>
              <a:pPr>
                <a:defRPr/>
              </a:pPr>
              <a:t>‹#›</a:t>
            </a:fld>
            <a:endParaRPr lang="en-US"/>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ftr" sz="quarter" idx="10"/>
          </p:nvPr>
        </p:nvSpPr>
        <p:spPr>
          <a:ln/>
        </p:spPr>
        <p:txBody>
          <a:bodyPr/>
          <a:lstStyle>
            <a:lvl1pPr>
              <a:defRPr/>
            </a:lvl1pPr>
          </a:lstStyle>
          <a:p>
            <a:pPr>
              <a:defRPr/>
            </a:pPr>
            <a:endParaRPr lang="en-US"/>
          </a:p>
        </p:txBody>
      </p:sp>
      <p:sp>
        <p:nvSpPr>
          <p:cNvPr id="8" name="Rectangle 5"/>
          <p:cNvSpPr>
            <a:spLocks noGrp="1" noChangeArrowheads="1"/>
          </p:cNvSpPr>
          <p:nvPr>
            <p:ph type="sldNum" sz="quarter" idx="11"/>
          </p:nvPr>
        </p:nvSpPr>
        <p:spPr>
          <a:ln/>
        </p:spPr>
        <p:txBody>
          <a:bodyPr/>
          <a:lstStyle>
            <a:lvl1pPr>
              <a:defRPr/>
            </a:lvl1pPr>
          </a:lstStyle>
          <a:p>
            <a:pPr>
              <a:defRPr/>
            </a:pPr>
            <a:fld id="{44D6E016-AC3B-4200-B014-B958754F5B5D}" type="slidenum">
              <a:rPr lang="en-US"/>
              <a:pPr>
                <a:defRPr/>
              </a:pPr>
              <a:t>‹#›</a:t>
            </a:fld>
            <a:endParaRPr lang="en-US"/>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ftr" sz="quarter" idx="10"/>
          </p:nvPr>
        </p:nvSpPr>
        <p:spPr>
          <a:ln/>
        </p:spPr>
        <p:txBody>
          <a:bodyPr/>
          <a:lstStyle>
            <a:lvl1pPr>
              <a:defRPr/>
            </a:lvl1pPr>
          </a:lstStyle>
          <a:p>
            <a:pPr>
              <a:defRPr/>
            </a:pPr>
            <a:endParaRPr lang="en-US"/>
          </a:p>
        </p:txBody>
      </p:sp>
      <p:sp>
        <p:nvSpPr>
          <p:cNvPr id="4" name="Rectangle 5"/>
          <p:cNvSpPr>
            <a:spLocks noGrp="1" noChangeArrowheads="1"/>
          </p:cNvSpPr>
          <p:nvPr>
            <p:ph type="sldNum" sz="quarter" idx="11"/>
          </p:nvPr>
        </p:nvSpPr>
        <p:spPr>
          <a:ln/>
        </p:spPr>
        <p:txBody>
          <a:bodyPr/>
          <a:lstStyle>
            <a:lvl1pPr>
              <a:defRPr/>
            </a:lvl1pPr>
          </a:lstStyle>
          <a:p>
            <a:pPr>
              <a:defRPr/>
            </a:pPr>
            <a:fld id="{E6DDB223-9BFC-48D1-98D4-F6644BF706ED}" type="slidenum">
              <a:rPr lang="en-US"/>
              <a:pPr>
                <a:defRPr/>
              </a:pPr>
              <a:t>‹#›</a:t>
            </a:fld>
            <a:endParaRPr lang="en-US"/>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endParaRPr lang="en-US"/>
          </a:p>
        </p:txBody>
      </p:sp>
      <p:sp>
        <p:nvSpPr>
          <p:cNvPr id="3" name="Rectangle 5"/>
          <p:cNvSpPr>
            <a:spLocks noGrp="1" noChangeArrowheads="1"/>
          </p:cNvSpPr>
          <p:nvPr>
            <p:ph type="sldNum" sz="quarter" idx="11"/>
          </p:nvPr>
        </p:nvSpPr>
        <p:spPr>
          <a:ln/>
        </p:spPr>
        <p:txBody>
          <a:bodyPr/>
          <a:lstStyle>
            <a:lvl1pPr>
              <a:defRPr/>
            </a:lvl1pPr>
          </a:lstStyle>
          <a:p>
            <a:pPr>
              <a:defRPr/>
            </a:pPr>
            <a:fld id="{0E88E913-2661-4D4C-97DC-415980BBC628}" type="slidenum">
              <a:rPr lang="en-US"/>
              <a:pPr>
                <a:defRPr/>
              </a:pPr>
              <a:t>‹#›</a:t>
            </a:fld>
            <a:endParaRPr 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27F56EC3-AD15-40E1-A108-28DD8D19FE81}" type="slidenum">
              <a:rPr lang="en-US"/>
              <a:pPr>
                <a:defRPr/>
              </a:pPr>
              <a:t>‹#›</a:t>
            </a:fld>
            <a:endParaRPr lang="en-US"/>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B1ACFFA8-44A3-488E-A0E1-EC4DA36A181E}" type="slidenum">
              <a:rPr lang="en-US"/>
              <a:pPr>
                <a:defRPr/>
              </a:pPr>
              <a:t>‹#›</a:t>
            </a:fld>
            <a:endParaRPr lang="en-US"/>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EA0788CB-C1B7-4FAC-8F1A-3FF519D6AC3B}" type="slidenum">
              <a:rPr lang="en-US"/>
              <a:pPr>
                <a:defRPr/>
              </a:pPr>
              <a:t>‹#›</a:t>
            </a:fld>
            <a:endParaRPr lang="en-US"/>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B93AF195-4199-4258-998E-1BB1A8387E35}" type="slidenum">
              <a:rPr lang="en-US"/>
              <a:pPr>
                <a:defRPr/>
              </a:pPr>
              <a:t>‹#›</a:t>
            </a:fld>
            <a:endParaRPr lang="en-US"/>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0525" y="295275"/>
            <a:ext cx="2165350" cy="59499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39713" y="295275"/>
            <a:ext cx="6348412" cy="59499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563C79BE-3EAC-47B2-AEA5-2F874665C42B}" type="slidenum">
              <a:rPr lang="en-US"/>
              <a:pPr>
                <a:defRPr/>
              </a:pPr>
              <a:t>‹#›</a:t>
            </a:fld>
            <a:endParaRPr lang="en-US"/>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endParaRPr lang="en-US">
                <a:solidFill>
                  <a:srgbClr val="FFFFFF"/>
                </a:solidFill>
              </a:endParaRPr>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endParaRPr lang="en-US">
                <a:solidFill>
                  <a:srgbClr val="FFFFFF"/>
                </a:solidFill>
              </a:endParaRPr>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endParaRPr lang="en-US">
                <a:solidFill>
                  <a:srgbClr val="FFFFFF"/>
                </a:solidFill>
              </a:endParaRPr>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endParaRPr lang="en-US">
                <a:solidFill>
                  <a:srgbClr val="FFFFFF"/>
                </a:solidFill>
              </a:endParaRPr>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endParaRPr lang="en-US">
                <a:solidFill>
                  <a:srgbClr val="FFFFFF"/>
                </a:solidFill>
              </a:endParaRPr>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endParaRPr lang="en-US">
                <a:solidFill>
                  <a:srgbClr val="FFFFFF"/>
                </a:solidFill>
              </a:endParaRPr>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en-US">
                <a:solidFill>
                  <a:srgbClr val="FFFFFF"/>
                </a:solidFill>
              </a:endParaRPr>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endParaRPr lang="en-US">
                <a:solidFill>
                  <a:srgbClr val="FFFFFF"/>
                </a:solidFill>
              </a:endParaRPr>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endParaRPr lang="en-US">
                <a:solidFill>
                  <a:srgbClr val="FFFFFF"/>
                </a:solidFill>
              </a:endParaRPr>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endParaRPr lang="en-US">
                <a:solidFill>
                  <a:srgbClr val="FFFFFF"/>
                </a:solidFill>
              </a:endParaRPr>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endParaRPr lang="en-US">
                <a:solidFill>
                  <a:srgbClr val="FFFFFF"/>
                </a:solidFill>
              </a:endParaRPr>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endParaRPr lang="en-US">
                <a:solidFill>
                  <a:srgbClr val="FFFFFF"/>
                </a:solidFill>
              </a:endParaRPr>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endParaRPr lang="en-US">
                <a:solidFill>
                  <a:srgbClr val="FFFFFF"/>
                </a:solidFill>
              </a:endParaRPr>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endParaRPr lang="en-US">
                <a:solidFill>
                  <a:srgbClr val="FFFFFF"/>
                </a:solidFill>
              </a:endParaRPr>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endParaRPr lang="en-US">
                <a:solidFill>
                  <a:srgbClr val="FFFFFF"/>
                </a:solidFill>
              </a:endParaRPr>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endParaRPr lang="en-US">
                <a:solidFill>
                  <a:srgbClr val="FFFFFF"/>
                </a:solidFill>
              </a:endParaRPr>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endParaRPr lang="en-US">
                <a:solidFill>
                  <a:srgbClr val="FFFFFF"/>
                </a:solidFill>
              </a:endParaRPr>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endParaRPr lang="en-US">
                <a:solidFill>
                  <a:srgbClr val="FFFFFF"/>
                </a:solidFill>
              </a:endParaRPr>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endParaRPr lang="en-US">
                <a:solidFill>
                  <a:srgbClr val="FFFFFF"/>
                </a:solidFill>
              </a:endParaRPr>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US">
                <a:solidFill>
                  <a:srgbClr val="FFFFFF"/>
                </a:solidFill>
              </a:endParaRPr>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endParaRPr lang="en-US">
                <a:solidFill>
                  <a:srgbClr val="FFFFFF"/>
                </a:solidFill>
              </a:endParaRPr>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endParaRPr lang="en-US">
                <a:solidFill>
                  <a:srgbClr val="FFFFFF"/>
                </a:solidFill>
              </a:endParaRPr>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endParaRPr lang="en-US">
                <a:solidFill>
                  <a:srgbClr val="FFFFFF"/>
                </a:solidFill>
              </a:endParaRPr>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US">
                <a:solidFill>
                  <a:srgbClr val="FFFFFF"/>
                </a:solidFill>
              </a:endParaRPr>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endParaRPr lang="en-US">
                <a:solidFill>
                  <a:srgbClr val="FFFFFF"/>
                </a:solidFill>
              </a:endParaRPr>
            </a:p>
          </p:txBody>
        </p:sp>
        <p:grpSp>
          <p:nvGrpSpPr>
            <p:cNvPr id="3"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en-US">
                  <a:solidFill>
                    <a:srgbClr val="FFFFFF"/>
                  </a:solidFill>
                </a:endParaRPr>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endParaRPr lang="en-US">
                  <a:solidFill>
                    <a:srgbClr val="FFFFFF"/>
                  </a:solidFill>
                </a:endParaRPr>
              </a:p>
            </p:txBody>
          </p:sp>
        </p:grpSp>
      </p:grpSp>
      <p:sp>
        <p:nvSpPr>
          <p:cNvPr id="8234"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8235" name="Rectangle 43"/>
          <p:cNvSpPr>
            <a:spLocks noGrp="1" noChangeArrowheads="1"/>
          </p:cNvSpPr>
          <p:nvPr>
            <p:ph type="subTitle" sz="quarter" idx="1"/>
          </p:nvPr>
        </p:nvSpPr>
        <p:spPr>
          <a:xfrm>
            <a:off x="1371600" y="3886200"/>
            <a:ext cx="6400800" cy="1752600"/>
          </a:xfrm>
        </p:spPr>
        <p:txBody>
          <a:bodyPr/>
          <a:lstStyle>
            <a:lvl1pPr marL="0" indent="0" algn="ctr">
              <a:buFont typeface="Wingdings" charset="2"/>
              <a:buNone/>
              <a:defRPr sz="3600"/>
            </a:lvl1pPr>
          </a:lstStyle>
          <a:p>
            <a:r>
              <a:rPr lang="en-US"/>
              <a:t>Click to edit Master subtitle style</a:t>
            </a:r>
          </a:p>
        </p:txBody>
      </p:sp>
      <p:sp>
        <p:nvSpPr>
          <p:cNvPr id="44" name="Rectangle 44"/>
          <p:cNvSpPr>
            <a:spLocks noGrp="1" noChangeArrowheads="1"/>
          </p:cNvSpPr>
          <p:nvPr>
            <p:ph type="dt" sz="quarter" idx="10"/>
          </p:nvPr>
        </p:nvSpPr>
        <p:spPr/>
        <p:txBody>
          <a:bodyPr/>
          <a:lstStyle>
            <a:lvl1pPr>
              <a:defRPr/>
            </a:lvl1pPr>
          </a:lstStyle>
          <a:p>
            <a:endParaRPr lang="en-US">
              <a:solidFill>
                <a:srgbClr val="FFFFFF"/>
              </a:solidFill>
            </a:endParaRPr>
          </a:p>
        </p:txBody>
      </p:sp>
      <p:sp>
        <p:nvSpPr>
          <p:cNvPr id="45" name="Rectangle 45"/>
          <p:cNvSpPr>
            <a:spLocks noGrp="1" noChangeArrowheads="1"/>
          </p:cNvSpPr>
          <p:nvPr>
            <p:ph type="ftr" sz="quarter" idx="11"/>
          </p:nvPr>
        </p:nvSpPr>
        <p:spPr/>
        <p:txBody>
          <a:bodyPr/>
          <a:lstStyle>
            <a:lvl1pPr>
              <a:defRPr/>
            </a:lvl1pPr>
          </a:lstStyle>
          <a:p>
            <a:endParaRPr lang="en-US">
              <a:solidFill>
                <a:srgbClr val="FFFFFF"/>
              </a:solidFill>
            </a:endParaRPr>
          </a:p>
        </p:txBody>
      </p:sp>
      <p:sp>
        <p:nvSpPr>
          <p:cNvPr id="46" name="Rectangle 46"/>
          <p:cNvSpPr>
            <a:spLocks noGrp="1" noChangeArrowheads="1"/>
          </p:cNvSpPr>
          <p:nvPr>
            <p:ph type="sldNum" sz="quarter" idx="12"/>
          </p:nvPr>
        </p:nvSpPr>
        <p:spPr/>
        <p:txBody>
          <a:bodyPr/>
          <a:lstStyle>
            <a:lvl1pPr>
              <a:defRPr/>
            </a:lvl1pPr>
          </a:lstStyle>
          <a:p>
            <a:fld id="{EE2F7D36-2C38-4F73-BC98-137C1DCD2299}" type="slidenum">
              <a:rPr lang="en-US">
                <a:solidFill>
                  <a:srgbClr val="FFFFFF"/>
                </a:solidFill>
              </a:rPr>
              <a:pPr/>
              <a:t>‹#›</a:t>
            </a:fld>
            <a:endParaRPr lang="en-US">
              <a:solidFill>
                <a:srgbClr val="FFFFFF"/>
              </a:solidFill>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4"/>
          <p:cNvSpPr>
            <a:spLocks noGrp="1" noChangeArrowheads="1"/>
          </p:cNvSpPr>
          <p:nvPr>
            <p:ph type="dt" sz="half" idx="10"/>
          </p:nvPr>
        </p:nvSpPr>
        <p:spPr>
          <a:ln/>
        </p:spPr>
        <p:txBody>
          <a:bodyPr/>
          <a:lstStyle>
            <a:lvl1pPr>
              <a:defRPr/>
            </a:lvl1pPr>
          </a:lstStyle>
          <a:p>
            <a:endParaRPr lang="en-US">
              <a:solidFill>
                <a:srgbClr val="FFFFFF"/>
              </a:solidFill>
            </a:endParaRPr>
          </a:p>
        </p:txBody>
      </p:sp>
      <p:sp>
        <p:nvSpPr>
          <p:cNvPr id="5" name="Rectangle 45"/>
          <p:cNvSpPr>
            <a:spLocks noGrp="1" noChangeArrowheads="1"/>
          </p:cNvSpPr>
          <p:nvPr>
            <p:ph type="ftr" sz="quarter" idx="11"/>
          </p:nvPr>
        </p:nvSpPr>
        <p:spPr>
          <a:ln/>
        </p:spPr>
        <p:txBody>
          <a:bodyPr/>
          <a:lstStyle>
            <a:lvl1pPr>
              <a:defRPr/>
            </a:lvl1pPr>
          </a:lstStyle>
          <a:p>
            <a:endParaRPr lang="en-US">
              <a:solidFill>
                <a:srgbClr val="FFFFFF"/>
              </a:solidFill>
            </a:endParaRPr>
          </a:p>
        </p:txBody>
      </p:sp>
      <p:sp>
        <p:nvSpPr>
          <p:cNvPr id="6" name="Rectangle 46"/>
          <p:cNvSpPr>
            <a:spLocks noGrp="1" noChangeArrowheads="1"/>
          </p:cNvSpPr>
          <p:nvPr>
            <p:ph type="sldNum" sz="quarter" idx="12"/>
          </p:nvPr>
        </p:nvSpPr>
        <p:spPr>
          <a:ln/>
        </p:spPr>
        <p:txBody>
          <a:bodyPr/>
          <a:lstStyle>
            <a:lvl1pPr>
              <a:defRPr/>
            </a:lvl1pPr>
          </a:lstStyle>
          <a:p>
            <a:fld id="{0B8A366F-3D2F-4D13-9724-478BAA2E227E}" type="slidenum">
              <a:rPr lang="en-US">
                <a:solidFill>
                  <a:srgbClr val="FFFFFF"/>
                </a:solidFill>
              </a:rPr>
              <a:pPr/>
              <a:t>‹#›</a:t>
            </a:fld>
            <a:endParaRPr lang="en-US">
              <a:solidFill>
                <a:srgbClr val="FFFFFF"/>
              </a:solidFill>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4"/>
          <p:cNvSpPr>
            <a:spLocks noGrp="1" noChangeArrowheads="1"/>
          </p:cNvSpPr>
          <p:nvPr>
            <p:ph type="dt" sz="half" idx="10"/>
          </p:nvPr>
        </p:nvSpPr>
        <p:spPr>
          <a:ln/>
        </p:spPr>
        <p:txBody>
          <a:bodyPr/>
          <a:lstStyle>
            <a:lvl1pPr>
              <a:defRPr/>
            </a:lvl1pPr>
          </a:lstStyle>
          <a:p>
            <a:endParaRPr lang="en-US">
              <a:solidFill>
                <a:srgbClr val="FFFFFF"/>
              </a:solidFill>
            </a:endParaRPr>
          </a:p>
        </p:txBody>
      </p:sp>
      <p:sp>
        <p:nvSpPr>
          <p:cNvPr id="5" name="Rectangle 45"/>
          <p:cNvSpPr>
            <a:spLocks noGrp="1" noChangeArrowheads="1"/>
          </p:cNvSpPr>
          <p:nvPr>
            <p:ph type="ftr" sz="quarter" idx="11"/>
          </p:nvPr>
        </p:nvSpPr>
        <p:spPr>
          <a:ln/>
        </p:spPr>
        <p:txBody>
          <a:bodyPr/>
          <a:lstStyle>
            <a:lvl1pPr>
              <a:defRPr/>
            </a:lvl1pPr>
          </a:lstStyle>
          <a:p>
            <a:endParaRPr lang="en-US">
              <a:solidFill>
                <a:srgbClr val="FFFFFF"/>
              </a:solidFill>
            </a:endParaRPr>
          </a:p>
        </p:txBody>
      </p:sp>
      <p:sp>
        <p:nvSpPr>
          <p:cNvPr id="6" name="Rectangle 46"/>
          <p:cNvSpPr>
            <a:spLocks noGrp="1" noChangeArrowheads="1"/>
          </p:cNvSpPr>
          <p:nvPr>
            <p:ph type="sldNum" sz="quarter" idx="12"/>
          </p:nvPr>
        </p:nvSpPr>
        <p:spPr>
          <a:ln/>
        </p:spPr>
        <p:txBody>
          <a:bodyPr/>
          <a:lstStyle>
            <a:lvl1pPr>
              <a:defRPr/>
            </a:lvl1pPr>
          </a:lstStyle>
          <a:p>
            <a:fld id="{7FAF139F-E573-4C05-8D1B-1B36168925EB}" type="slidenum">
              <a:rPr lang="en-US">
                <a:solidFill>
                  <a:srgbClr val="FFFFFF"/>
                </a:solidFill>
              </a:rPr>
              <a:pPr/>
              <a:t>‹#›</a:t>
            </a:fld>
            <a:endParaRPr lang="en-US">
              <a:solidFill>
                <a:srgbClr val="FFFFFF"/>
              </a:solidFill>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4"/>
          <p:cNvSpPr>
            <a:spLocks noGrp="1" noChangeArrowheads="1"/>
          </p:cNvSpPr>
          <p:nvPr>
            <p:ph type="dt" sz="half" idx="10"/>
          </p:nvPr>
        </p:nvSpPr>
        <p:spPr>
          <a:ln/>
        </p:spPr>
        <p:txBody>
          <a:bodyPr/>
          <a:lstStyle>
            <a:lvl1pPr>
              <a:defRPr/>
            </a:lvl1pPr>
          </a:lstStyle>
          <a:p>
            <a:endParaRPr lang="en-US">
              <a:solidFill>
                <a:srgbClr val="FFFFFF"/>
              </a:solidFill>
            </a:endParaRPr>
          </a:p>
        </p:txBody>
      </p:sp>
      <p:sp>
        <p:nvSpPr>
          <p:cNvPr id="6" name="Rectangle 45"/>
          <p:cNvSpPr>
            <a:spLocks noGrp="1" noChangeArrowheads="1"/>
          </p:cNvSpPr>
          <p:nvPr>
            <p:ph type="ftr" sz="quarter" idx="11"/>
          </p:nvPr>
        </p:nvSpPr>
        <p:spPr>
          <a:ln/>
        </p:spPr>
        <p:txBody>
          <a:bodyPr/>
          <a:lstStyle>
            <a:lvl1pPr>
              <a:defRPr/>
            </a:lvl1pPr>
          </a:lstStyle>
          <a:p>
            <a:endParaRPr lang="en-US">
              <a:solidFill>
                <a:srgbClr val="FFFFFF"/>
              </a:solidFill>
            </a:endParaRPr>
          </a:p>
        </p:txBody>
      </p:sp>
      <p:sp>
        <p:nvSpPr>
          <p:cNvPr id="7" name="Rectangle 46"/>
          <p:cNvSpPr>
            <a:spLocks noGrp="1" noChangeArrowheads="1"/>
          </p:cNvSpPr>
          <p:nvPr>
            <p:ph type="sldNum" sz="quarter" idx="12"/>
          </p:nvPr>
        </p:nvSpPr>
        <p:spPr>
          <a:ln/>
        </p:spPr>
        <p:txBody>
          <a:bodyPr/>
          <a:lstStyle>
            <a:lvl1pPr>
              <a:defRPr/>
            </a:lvl1pPr>
          </a:lstStyle>
          <a:p>
            <a:fld id="{B15AC5AE-B176-44DF-B8C9-5A0993F369CB}" type="slidenum">
              <a:rPr lang="en-US">
                <a:solidFill>
                  <a:srgbClr val="FFFFFF"/>
                </a:solidFill>
              </a:rPr>
              <a:pPr/>
              <a:t>‹#›</a:t>
            </a:fld>
            <a:endParaRPr lang="en-US">
              <a:solidFill>
                <a:srgbClr val="FFFFFF"/>
              </a:solidFill>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4"/>
          <p:cNvSpPr>
            <a:spLocks noGrp="1" noChangeArrowheads="1"/>
          </p:cNvSpPr>
          <p:nvPr>
            <p:ph type="dt" sz="half" idx="10"/>
          </p:nvPr>
        </p:nvSpPr>
        <p:spPr>
          <a:ln/>
        </p:spPr>
        <p:txBody>
          <a:bodyPr/>
          <a:lstStyle>
            <a:lvl1pPr>
              <a:defRPr/>
            </a:lvl1pPr>
          </a:lstStyle>
          <a:p>
            <a:endParaRPr lang="en-US">
              <a:solidFill>
                <a:srgbClr val="FFFFFF"/>
              </a:solidFill>
            </a:endParaRPr>
          </a:p>
        </p:txBody>
      </p:sp>
      <p:sp>
        <p:nvSpPr>
          <p:cNvPr id="8" name="Rectangle 45"/>
          <p:cNvSpPr>
            <a:spLocks noGrp="1" noChangeArrowheads="1"/>
          </p:cNvSpPr>
          <p:nvPr>
            <p:ph type="ftr" sz="quarter" idx="11"/>
          </p:nvPr>
        </p:nvSpPr>
        <p:spPr>
          <a:ln/>
        </p:spPr>
        <p:txBody>
          <a:bodyPr/>
          <a:lstStyle>
            <a:lvl1pPr>
              <a:defRPr/>
            </a:lvl1pPr>
          </a:lstStyle>
          <a:p>
            <a:endParaRPr lang="en-US">
              <a:solidFill>
                <a:srgbClr val="FFFFFF"/>
              </a:solidFill>
            </a:endParaRPr>
          </a:p>
        </p:txBody>
      </p:sp>
      <p:sp>
        <p:nvSpPr>
          <p:cNvPr id="9" name="Rectangle 46"/>
          <p:cNvSpPr>
            <a:spLocks noGrp="1" noChangeArrowheads="1"/>
          </p:cNvSpPr>
          <p:nvPr>
            <p:ph type="sldNum" sz="quarter" idx="12"/>
          </p:nvPr>
        </p:nvSpPr>
        <p:spPr>
          <a:ln/>
        </p:spPr>
        <p:txBody>
          <a:bodyPr/>
          <a:lstStyle>
            <a:lvl1pPr>
              <a:defRPr/>
            </a:lvl1pPr>
          </a:lstStyle>
          <a:p>
            <a:fld id="{E343A13B-40F3-4A84-8DB6-2E060DD7144C}" type="slidenum">
              <a:rPr lang="en-US">
                <a:solidFill>
                  <a:srgbClr val="FFFFFF"/>
                </a:solidFill>
              </a:rPr>
              <a:pPr/>
              <a:t>‹#›</a:t>
            </a:fld>
            <a:endParaRPr lang="en-US">
              <a:solidFill>
                <a:srgbClr val="FFFFFF"/>
              </a:solidFill>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4"/>
          <p:cNvSpPr>
            <a:spLocks noGrp="1" noChangeArrowheads="1"/>
          </p:cNvSpPr>
          <p:nvPr>
            <p:ph type="dt" sz="half" idx="10"/>
          </p:nvPr>
        </p:nvSpPr>
        <p:spPr>
          <a:ln/>
        </p:spPr>
        <p:txBody>
          <a:bodyPr/>
          <a:lstStyle>
            <a:lvl1pPr>
              <a:defRPr/>
            </a:lvl1pPr>
          </a:lstStyle>
          <a:p>
            <a:endParaRPr lang="en-US">
              <a:solidFill>
                <a:srgbClr val="FFFFFF"/>
              </a:solidFill>
            </a:endParaRPr>
          </a:p>
        </p:txBody>
      </p:sp>
      <p:sp>
        <p:nvSpPr>
          <p:cNvPr id="4" name="Rectangle 45"/>
          <p:cNvSpPr>
            <a:spLocks noGrp="1" noChangeArrowheads="1"/>
          </p:cNvSpPr>
          <p:nvPr>
            <p:ph type="ftr" sz="quarter" idx="11"/>
          </p:nvPr>
        </p:nvSpPr>
        <p:spPr>
          <a:ln/>
        </p:spPr>
        <p:txBody>
          <a:bodyPr/>
          <a:lstStyle>
            <a:lvl1pPr>
              <a:defRPr/>
            </a:lvl1pPr>
          </a:lstStyle>
          <a:p>
            <a:endParaRPr lang="en-US">
              <a:solidFill>
                <a:srgbClr val="FFFFFF"/>
              </a:solidFill>
            </a:endParaRPr>
          </a:p>
        </p:txBody>
      </p:sp>
      <p:sp>
        <p:nvSpPr>
          <p:cNvPr id="5" name="Rectangle 46"/>
          <p:cNvSpPr>
            <a:spLocks noGrp="1" noChangeArrowheads="1"/>
          </p:cNvSpPr>
          <p:nvPr>
            <p:ph type="sldNum" sz="quarter" idx="12"/>
          </p:nvPr>
        </p:nvSpPr>
        <p:spPr>
          <a:ln/>
        </p:spPr>
        <p:txBody>
          <a:bodyPr/>
          <a:lstStyle>
            <a:lvl1pPr>
              <a:defRPr/>
            </a:lvl1pPr>
          </a:lstStyle>
          <a:p>
            <a:fld id="{6701912F-0E51-4481-9B81-039F895EC379}" type="slidenum">
              <a:rPr lang="en-US">
                <a:solidFill>
                  <a:srgbClr val="FFFFFF"/>
                </a:solidFill>
              </a:rPr>
              <a:pPr/>
              <a:t>‹#›</a:t>
            </a:fld>
            <a:endParaRPr lang="en-US">
              <a:solidFill>
                <a:srgbClr val="FFFFFF"/>
              </a:solidFill>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FB128703-6BB3-4983-9654-A97525614B0D}" type="slidenum">
              <a:rPr lang="en-US"/>
              <a:pPr>
                <a:defRPr/>
              </a:pPr>
              <a:t>‹#›</a:t>
            </a:fld>
            <a:endParaRPr lang="en-US"/>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endParaRPr lang="en-US">
              <a:solidFill>
                <a:srgbClr val="FFFFFF"/>
              </a:solidFill>
            </a:endParaRPr>
          </a:p>
        </p:txBody>
      </p:sp>
      <p:sp>
        <p:nvSpPr>
          <p:cNvPr id="3" name="Rectangle 45"/>
          <p:cNvSpPr>
            <a:spLocks noGrp="1" noChangeArrowheads="1"/>
          </p:cNvSpPr>
          <p:nvPr>
            <p:ph type="ftr" sz="quarter" idx="11"/>
          </p:nvPr>
        </p:nvSpPr>
        <p:spPr>
          <a:ln/>
        </p:spPr>
        <p:txBody>
          <a:bodyPr/>
          <a:lstStyle>
            <a:lvl1pPr>
              <a:defRPr/>
            </a:lvl1pPr>
          </a:lstStyle>
          <a:p>
            <a:endParaRPr lang="en-US">
              <a:solidFill>
                <a:srgbClr val="FFFFFF"/>
              </a:solidFill>
            </a:endParaRPr>
          </a:p>
        </p:txBody>
      </p:sp>
      <p:sp>
        <p:nvSpPr>
          <p:cNvPr id="4" name="Rectangle 46"/>
          <p:cNvSpPr>
            <a:spLocks noGrp="1" noChangeArrowheads="1"/>
          </p:cNvSpPr>
          <p:nvPr>
            <p:ph type="sldNum" sz="quarter" idx="12"/>
          </p:nvPr>
        </p:nvSpPr>
        <p:spPr>
          <a:ln/>
        </p:spPr>
        <p:txBody>
          <a:bodyPr/>
          <a:lstStyle>
            <a:lvl1pPr>
              <a:defRPr/>
            </a:lvl1pPr>
          </a:lstStyle>
          <a:p>
            <a:fld id="{8C54E707-7C1B-4D49-A83D-00CB1797CE08}" type="slidenum">
              <a:rPr lang="en-US">
                <a:solidFill>
                  <a:srgbClr val="FFFFFF"/>
                </a:solidFill>
              </a:rPr>
              <a:pPr/>
              <a:t>‹#›</a:t>
            </a:fld>
            <a:endParaRPr lang="en-US">
              <a:solidFill>
                <a:srgbClr val="FFFFFF"/>
              </a:solidFill>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4"/>
          <p:cNvSpPr>
            <a:spLocks noGrp="1" noChangeArrowheads="1"/>
          </p:cNvSpPr>
          <p:nvPr>
            <p:ph type="dt" sz="half" idx="10"/>
          </p:nvPr>
        </p:nvSpPr>
        <p:spPr>
          <a:ln/>
        </p:spPr>
        <p:txBody>
          <a:bodyPr/>
          <a:lstStyle>
            <a:lvl1pPr>
              <a:defRPr/>
            </a:lvl1pPr>
          </a:lstStyle>
          <a:p>
            <a:endParaRPr lang="en-US">
              <a:solidFill>
                <a:srgbClr val="FFFFFF"/>
              </a:solidFill>
            </a:endParaRPr>
          </a:p>
        </p:txBody>
      </p:sp>
      <p:sp>
        <p:nvSpPr>
          <p:cNvPr id="6" name="Rectangle 45"/>
          <p:cNvSpPr>
            <a:spLocks noGrp="1" noChangeArrowheads="1"/>
          </p:cNvSpPr>
          <p:nvPr>
            <p:ph type="ftr" sz="quarter" idx="11"/>
          </p:nvPr>
        </p:nvSpPr>
        <p:spPr>
          <a:ln/>
        </p:spPr>
        <p:txBody>
          <a:bodyPr/>
          <a:lstStyle>
            <a:lvl1pPr>
              <a:defRPr/>
            </a:lvl1pPr>
          </a:lstStyle>
          <a:p>
            <a:endParaRPr lang="en-US">
              <a:solidFill>
                <a:srgbClr val="FFFFFF"/>
              </a:solidFill>
            </a:endParaRPr>
          </a:p>
        </p:txBody>
      </p:sp>
      <p:sp>
        <p:nvSpPr>
          <p:cNvPr id="7" name="Rectangle 46"/>
          <p:cNvSpPr>
            <a:spLocks noGrp="1" noChangeArrowheads="1"/>
          </p:cNvSpPr>
          <p:nvPr>
            <p:ph type="sldNum" sz="quarter" idx="12"/>
          </p:nvPr>
        </p:nvSpPr>
        <p:spPr>
          <a:ln/>
        </p:spPr>
        <p:txBody>
          <a:bodyPr/>
          <a:lstStyle>
            <a:lvl1pPr>
              <a:defRPr/>
            </a:lvl1pPr>
          </a:lstStyle>
          <a:p>
            <a:fld id="{4A85639C-D1F8-483B-8206-0F03C8688E14}" type="slidenum">
              <a:rPr lang="en-US">
                <a:solidFill>
                  <a:srgbClr val="FFFFFF"/>
                </a:solidFill>
              </a:rPr>
              <a:pPr/>
              <a:t>‹#›</a:t>
            </a:fld>
            <a:endParaRPr lang="en-US">
              <a:solidFill>
                <a:srgbClr val="FFFFFF"/>
              </a:solidFill>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4"/>
          <p:cNvSpPr>
            <a:spLocks noGrp="1" noChangeArrowheads="1"/>
          </p:cNvSpPr>
          <p:nvPr>
            <p:ph type="dt" sz="half" idx="10"/>
          </p:nvPr>
        </p:nvSpPr>
        <p:spPr>
          <a:ln/>
        </p:spPr>
        <p:txBody>
          <a:bodyPr/>
          <a:lstStyle>
            <a:lvl1pPr>
              <a:defRPr/>
            </a:lvl1pPr>
          </a:lstStyle>
          <a:p>
            <a:endParaRPr lang="en-US">
              <a:solidFill>
                <a:srgbClr val="FFFFFF"/>
              </a:solidFill>
            </a:endParaRPr>
          </a:p>
        </p:txBody>
      </p:sp>
      <p:sp>
        <p:nvSpPr>
          <p:cNvPr id="6" name="Rectangle 45"/>
          <p:cNvSpPr>
            <a:spLocks noGrp="1" noChangeArrowheads="1"/>
          </p:cNvSpPr>
          <p:nvPr>
            <p:ph type="ftr" sz="quarter" idx="11"/>
          </p:nvPr>
        </p:nvSpPr>
        <p:spPr>
          <a:ln/>
        </p:spPr>
        <p:txBody>
          <a:bodyPr/>
          <a:lstStyle>
            <a:lvl1pPr>
              <a:defRPr/>
            </a:lvl1pPr>
          </a:lstStyle>
          <a:p>
            <a:endParaRPr lang="en-US">
              <a:solidFill>
                <a:srgbClr val="FFFFFF"/>
              </a:solidFill>
            </a:endParaRPr>
          </a:p>
        </p:txBody>
      </p:sp>
      <p:sp>
        <p:nvSpPr>
          <p:cNvPr id="7" name="Rectangle 46"/>
          <p:cNvSpPr>
            <a:spLocks noGrp="1" noChangeArrowheads="1"/>
          </p:cNvSpPr>
          <p:nvPr>
            <p:ph type="sldNum" sz="quarter" idx="12"/>
          </p:nvPr>
        </p:nvSpPr>
        <p:spPr>
          <a:ln/>
        </p:spPr>
        <p:txBody>
          <a:bodyPr/>
          <a:lstStyle>
            <a:lvl1pPr>
              <a:defRPr/>
            </a:lvl1pPr>
          </a:lstStyle>
          <a:p>
            <a:fld id="{E9142A42-D486-4AA9-B4C6-4BAC4746F83A}" type="slidenum">
              <a:rPr lang="en-US">
                <a:solidFill>
                  <a:srgbClr val="FFFFFF"/>
                </a:solidFill>
              </a:rPr>
              <a:pPr/>
              <a:t>‹#›</a:t>
            </a:fld>
            <a:endParaRPr lang="en-US">
              <a:solidFill>
                <a:srgbClr val="FFFFFF"/>
              </a:solidFill>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4"/>
          <p:cNvSpPr>
            <a:spLocks noGrp="1" noChangeArrowheads="1"/>
          </p:cNvSpPr>
          <p:nvPr>
            <p:ph type="dt" sz="half" idx="10"/>
          </p:nvPr>
        </p:nvSpPr>
        <p:spPr>
          <a:ln/>
        </p:spPr>
        <p:txBody>
          <a:bodyPr/>
          <a:lstStyle>
            <a:lvl1pPr>
              <a:defRPr/>
            </a:lvl1pPr>
          </a:lstStyle>
          <a:p>
            <a:endParaRPr lang="en-US">
              <a:solidFill>
                <a:srgbClr val="FFFFFF"/>
              </a:solidFill>
            </a:endParaRPr>
          </a:p>
        </p:txBody>
      </p:sp>
      <p:sp>
        <p:nvSpPr>
          <p:cNvPr id="5" name="Rectangle 45"/>
          <p:cNvSpPr>
            <a:spLocks noGrp="1" noChangeArrowheads="1"/>
          </p:cNvSpPr>
          <p:nvPr>
            <p:ph type="ftr" sz="quarter" idx="11"/>
          </p:nvPr>
        </p:nvSpPr>
        <p:spPr>
          <a:ln/>
        </p:spPr>
        <p:txBody>
          <a:bodyPr/>
          <a:lstStyle>
            <a:lvl1pPr>
              <a:defRPr/>
            </a:lvl1pPr>
          </a:lstStyle>
          <a:p>
            <a:endParaRPr lang="en-US">
              <a:solidFill>
                <a:srgbClr val="FFFFFF"/>
              </a:solidFill>
            </a:endParaRPr>
          </a:p>
        </p:txBody>
      </p:sp>
      <p:sp>
        <p:nvSpPr>
          <p:cNvPr id="6" name="Rectangle 46"/>
          <p:cNvSpPr>
            <a:spLocks noGrp="1" noChangeArrowheads="1"/>
          </p:cNvSpPr>
          <p:nvPr>
            <p:ph type="sldNum" sz="quarter" idx="12"/>
          </p:nvPr>
        </p:nvSpPr>
        <p:spPr>
          <a:ln/>
        </p:spPr>
        <p:txBody>
          <a:bodyPr/>
          <a:lstStyle>
            <a:lvl1pPr>
              <a:defRPr/>
            </a:lvl1pPr>
          </a:lstStyle>
          <a:p>
            <a:fld id="{9CB2B90C-869A-41FA-BBA9-493573C620DD}" type="slidenum">
              <a:rPr lang="en-US">
                <a:solidFill>
                  <a:srgbClr val="FFFFFF"/>
                </a:solidFill>
              </a:rPr>
              <a:pPr/>
              <a:t>‹#›</a:t>
            </a:fld>
            <a:endParaRPr lang="en-US">
              <a:solidFill>
                <a:srgbClr val="FFFFFF"/>
              </a:solidFill>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4"/>
          <p:cNvSpPr>
            <a:spLocks noGrp="1" noChangeArrowheads="1"/>
          </p:cNvSpPr>
          <p:nvPr>
            <p:ph type="dt" sz="half" idx="10"/>
          </p:nvPr>
        </p:nvSpPr>
        <p:spPr>
          <a:ln/>
        </p:spPr>
        <p:txBody>
          <a:bodyPr/>
          <a:lstStyle>
            <a:lvl1pPr>
              <a:defRPr/>
            </a:lvl1pPr>
          </a:lstStyle>
          <a:p>
            <a:endParaRPr lang="en-US">
              <a:solidFill>
                <a:srgbClr val="FFFFFF"/>
              </a:solidFill>
            </a:endParaRPr>
          </a:p>
        </p:txBody>
      </p:sp>
      <p:sp>
        <p:nvSpPr>
          <p:cNvPr id="5" name="Rectangle 45"/>
          <p:cNvSpPr>
            <a:spLocks noGrp="1" noChangeArrowheads="1"/>
          </p:cNvSpPr>
          <p:nvPr>
            <p:ph type="ftr" sz="quarter" idx="11"/>
          </p:nvPr>
        </p:nvSpPr>
        <p:spPr>
          <a:ln/>
        </p:spPr>
        <p:txBody>
          <a:bodyPr/>
          <a:lstStyle>
            <a:lvl1pPr>
              <a:defRPr/>
            </a:lvl1pPr>
          </a:lstStyle>
          <a:p>
            <a:endParaRPr lang="en-US">
              <a:solidFill>
                <a:srgbClr val="FFFFFF"/>
              </a:solidFill>
            </a:endParaRPr>
          </a:p>
        </p:txBody>
      </p:sp>
      <p:sp>
        <p:nvSpPr>
          <p:cNvPr id="6" name="Rectangle 46"/>
          <p:cNvSpPr>
            <a:spLocks noGrp="1" noChangeArrowheads="1"/>
          </p:cNvSpPr>
          <p:nvPr>
            <p:ph type="sldNum" sz="quarter" idx="12"/>
          </p:nvPr>
        </p:nvSpPr>
        <p:spPr>
          <a:ln/>
        </p:spPr>
        <p:txBody>
          <a:bodyPr/>
          <a:lstStyle>
            <a:lvl1pPr>
              <a:defRPr/>
            </a:lvl1pPr>
          </a:lstStyle>
          <a:p>
            <a:fld id="{A6A19F9E-6993-4301-8EB7-9BE2B3363B26}" type="slidenum">
              <a:rPr lang="en-US">
                <a:solidFill>
                  <a:srgbClr val="FFFFFF"/>
                </a:solidFill>
              </a:rPr>
              <a:pPr/>
              <a:t>‹#›</a:t>
            </a:fld>
            <a:endParaRPr lang="en-US">
              <a:solidFill>
                <a:srgbClr val="FFFFFF"/>
              </a:solidFill>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p:txBody>
          <a:bodyPr/>
          <a:lstStyle>
            <a:lvl1pPr>
              <a:defRPr/>
            </a:lvl1pPr>
          </a:lstStyle>
          <a:p>
            <a:endParaRPr lang="en-US">
              <a:solidFill>
                <a:srgbClr val="FFFFFF"/>
              </a:solidFill>
            </a:endParaRPr>
          </a:p>
        </p:txBody>
      </p:sp>
      <p:sp>
        <p:nvSpPr>
          <p:cNvPr id="7" name="Footer Placeholder 6"/>
          <p:cNvSpPr>
            <a:spLocks noGrp="1"/>
          </p:cNvSpPr>
          <p:nvPr>
            <p:ph type="ftr" sz="quarter" idx="11"/>
          </p:nvPr>
        </p:nvSpPr>
        <p:spPr/>
        <p:txBody>
          <a:bodyPr/>
          <a:lstStyle>
            <a:lvl1pPr>
              <a:defRPr/>
            </a:lvl1pPr>
          </a:lstStyle>
          <a:p>
            <a:endParaRPr lang="en-US">
              <a:solidFill>
                <a:srgbClr val="FFFFFF"/>
              </a:solidFill>
            </a:endParaRPr>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F15A2974-3209-4BB2-B8BF-4DD19B6DE6CE}"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4"/>
          <p:cNvSpPr>
            <a:spLocks noGrp="1" noChangeArrowheads="1"/>
          </p:cNvSpPr>
          <p:nvPr>
            <p:ph type="dt" sz="half" idx="10"/>
          </p:nvPr>
        </p:nvSpPr>
        <p:spPr>
          <a:ln/>
        </p:spPr>
        <p:txBody>
          <a:bodyPr/>
          <a:lstStyle>
            <a:lvl1pPr>
              <a:defRPr/>
            </a:lvl1pPr>
          </a:lstStyle>
          <a:p>
            <a:pPr>
              <a:defRPr/>
            </a:pPr>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C53CD05D-5D7F-46E9-A4B5-F6ACD2096D87}" type="slidenum">
              <a:rPr lang="en-US"/>
              <a:pPr>
                <a:defRPr/>
              </a:pPr>
              <a:t>‹#›</a:t>
            </a:fld>
            <a:endParaRPr 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4"/>
          <p:cNvSpPr>
            <a:spLocks noGrp="1" noChangeArrowheads="1"/>
          </p:cNvSpPr>
          <p:nvPr>
            <p:ph type="dt" sz="half" idx="10"/>
          </p:nvPr>
        </p:nvSpPr>
        <p:spPr>
          <a:ln/>
        </p:spPr>
        <p:txBody>
          <a:bodyPr/>
          <a:lstStyle>
            <a:lvl1pPr>
              <a:defRPr/>
            </a:lvl1pPr>
          </a:lstStyle>
          <a:p>
            <a:pPr>
              <a:defRPr/>
            </a:pPr>
            <a:endParaRPr lang="en-US"/>
          </a:p>
        </p:txBody>
      </p:sp>
      <p:sp>
        <p:nvSpPr>
          <p:cNvPr id="8" name="Rectangle 45"/>
          <p:cNvSpPr>
            <a:spLocks noGrp="1" noChangeArrowheads="1"/>
          </p:cNvSpPr>
          <p:nvPr>
            <p:ph type="ftr" sz="quarter" idx="11"/>
          </p:nvPr>
        </p:nvSpPr>
        <p:spPr>
          <a:ln/>
        </p:spPr>
        <p:txBody>
          <a:bodyPr/>
          <a:lstStyle>
            <a:lvl1pPr>
              <a:defRPr/>
            </a:lvl1pPr>
          </a:lstStyle>
          <a:p>
            <a:pPr>
              <a:defRPr/>
            </a:pPr>
            <a:endParaRPr lang="en-US"/>
          </a:p>
        </p:txBody>
      </p:sp>
      <p:sp>
        <p:nvSpPr>
          <p:cNvPr id="9" name="Rectangle 46"/>
          <p:cNvSpPr>
            <a:spLocks noGrp="1" noChangeArrowheads="1"/>
          </p:cNvSpPr>
          <p:nvPr>
            <p:ph type="sldNum" sz="quarter" idx="12"/>
          </p:nvPr>
        </p:nvSpPr>
        <p:spPr>
          <a:ln/>
        </p:spPr>
        <p:txBody>
          <a:bodyPr/>
          <a:lstStyle>
            <a:lvl1pPr>
              <a:defRPr/>
            </a:lvl1pPr>
          </a:lstStyle>
          <a:p>
            <a:pPr>
              <a:defRPr/>
            </a:pPr>
            <a:fld id="{BCC5BEFE-0045-4DAA-8FA9-D6AB1C638012}" type="slidenum">
              <a:rPr lang="en-US"/>
              <a:pPr>
                <a:defRPr/>
              </a:pPr>
              <a:t>‹#›</a:t>
            </a:fld>
            <a:endParaRPr lang="en-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4"/>
          <p:cNvSpPr>
            <a:spLocks noGrp="1" noChangeArrowheads="1"/>
          </p:cNvSpPr>
          <p:nvPr>
            <p:ph type="dt" sz="half" idx="10"/>
          </p:nvPr>
        </p:nvSpPr>
        <p:spPr>
          <a:ln/>
        </p:spPr>
        <p:txBody>
          <a:bodyPr/>
          <a:lstStyle>
            <a:lvl1pPr>
              <a:defRPr/>
            </a:lvl1pPr>
          </a:lstStyle>
          <a:p>
            <a:pPr>
              <a:defRPr/>
            </a:pPr>
            <a:endParaRPr lang="en-US"/>
          </a:p>
        </p:txBody>
      </p:sp>
      <p:sp>
        <p:nvSpPr>
          <p:cNvPr id="4" name="Rectangle 45"/>
          <p:cNvSpPr>
            <a:spLocks noGrp="1" noChangeArrowheads="1"/>
          </p:cNvSpPr>
          <p:nvPr>
            <p:ph type="ftr" sz="quarter" idx="11"/>
          </p:nvPr>
        </p:nvSpPr>
        <p:spPr>
          <a:ln/>
        </p:spPr>
        <p:txBody>
          <a:bodyPr/>
          <a:lstStyle>
            <a:lvl1pPr>
              <a:defRPr/>
            </a:lvl1pPr>
          </a:lstStyle>
          <a:p>
            <a:pPr>
              <a:defRPr/>
            </a:pPr>
            <a:endParaRPr lang="en-US"/>
          </a:p>
        </p:txBody>
      </p:sp>
      <p:sp>
        <p:nvSpPr>
          <p:cNvPr id="5" name="Rectangle 46"/>
          <p:cNvSpPr>
            <a:spLocks noGrp="1" noChangeArrowheads="1"/>
          </p:cNvSpPr>
          <p:nvPr>
            <p:ph type="sldNum" sz="quarter" idx="12"/>
          </p:nvPr>
        </p:nvSpPr>
        <p:spPr>
          <a:ln/>
        </p:spPr>
        <p:txBody>
          <a:bodyPr/>
          <a:lstStyle>
            <a:lvl1pPr>
              <a:defRPr/>
            </a:lvl1pPr>
          </a:lstStyle>
          <a:p>
            <a:pPr>
              <a:defRPr/>
            </a:pPr>
            <a:fld id="{053E1946-EE01-4EB4-87D5-93FFC05B36C7}" type="slidenum">
              <a:rPr lang="en-US"/>
              <a:pPr>
                <a:defRPr/>
              </a:pPr>
              <a:t>‹#›</a:t>
            </a:fld>
            <a:endParaRPr lang="en-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endParaRPr lang="en-US"/>
          </a:p>
        </p:txBody>
      </p:sp>
      <p:sp>
        <p:nvSpPr>
          <p:cNvPr id="3" name="Rectangle 45"/>
          <p:cNvSpPr>
            <a:spLocks noGrp="1" noChangeArrowheads="1"/>
          </p:cNvSpPr>
          <p:nvPr>
            <p:ph type="ftr" sz="quarter" idx="11"/>
          </p:nvPr>
        </p:nvSpPr>
        <p:spPr>
          <a:ln/>
        </p:spPr>
        <p:txBody>
          <a:bodyPr/>
          <a:lstStyle>
            <a:lvl1pPr>
              <a:defRPr/>
            </a:lvl1pPr>
          </a:lstStyle>
          <a:p>
            <a:pPr>
              <a:defRPr/>
            </a:pPr>
            <a:endParaRPr lang="en-US"/>
          </a:p>
        </p:txBody>
      </p:sp>
      <p:sp>
        <p:nvSpPr>
          <p:cNvPr id="4" name="Rectangle 46"/>
          <p:cNvSpPr>
            <a:spLocks noGrp="1" noChangeArrowheads="1"/>
          </p:cNvSpPr>
          <p:nvPr>
            <p:ph type="sldNum" sz="quarter" idx="12"/>
          </p:nvPr>
        </p:nvSpPr>
        <p:spPr>
          <a:ln/>
        </p:spPr>
        <p:txBody>
          <a:bodyPr/>
          <a:lstStyle>
            <a:lvl1pPr>
              <a:defRPr/>
            </a:lvl1pPr>
          </a:lstStyle>
          <a:p>
            <a:pPr>
              <a:defRPr/>
            </a:pPr>
            <a:fld id="{8781BD1B-32D1-4911-926F-06548F4E54F1}" type="slidenum">
              <a:rPr lang="en-US"/>
              <a:pPr>
                <a:defRPr/>
              </a:pPr>
              <a:t>‹#›</a:t>
            </a:fld>
            <a:endParaRPr lang="en-US"/>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CE73E5DB-9A61-430E-89EA-900FF80830E7}" type="slidenum">
              <a:rPr lang="en-US"/>
              <a:pPr>
                <a:defRPr/>
              </a:pPr>
              <a:t>‹#›</a:t>
            </a:fld>
            <a:endParaRPr lang="en-US"/>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5E578ED5-9580-47AD-BF8F-0467D6961B63}" type="slidenum">
              <a:rPr lang="en-US"/>
              <a:pPr>
                <a:defRPr/>
              </a:pPr>
              <a:t>‹#›</a:t>
            </a:fld>
            <a:endParaRPr 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4.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6" Type="http://schemas.openxmlformats.org/officeDocument/2006/relationships/image" Target="../media/image3.png"/><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2.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6413"/>
            <a:chOff x="0" y="0"/>
            <a:chExt cx="5760" cy="4319"/>
          </a:xfrm>
        </p:grpSpPr>
        <p:sp>
          <p:nvSpPr>
            <p:cNvPr id="7171"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n-US"/>
            </a:p>
          </p:txBody>
        </p:sp>
        <p:sp>
          <p:nvSpPr>
            <p:cNvPr id="7172"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7173"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n-US"/>
            </a:p>
          </p:txBody>
        </p:sp>
        <p:sp>
          <p:nvSpPr>
            <p:cNvPr id="7174"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7175"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7176"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n-US"/>
            </a:p>
          </p:txBody>
        </p:sp>
        <p:sp>
          <p:nvSpPr>
            <p:cNvPr id="7177"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n-US"/>
            </a:p>
          </p:txBody>
        </p:sp>
        <p:sp>
          <p:nvSpPr>
            <p:cNvPr id="7178"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7179"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n-US"/>
            </a:p>
          </p:txBody>
        </p:sp>
        <p:sp>
          <p:nvSpPr>
            <p:cNvPr id="7180"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n-US"/>
            </a:p>
          </p:txBody>
        </p:sp>
        <p:sp>
          <p:nvSpPr>
            <p:cNvPr id="7181"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n-US"/>
            </a:p>
          </p:txBody>
        </p:sp>
        <p:sp>
          <p:nvSpPr>
            <p:cNvPr id="7182"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n-US"/>
            </a:p>
          </p:txBody>
        </p:sp>
        <p:sp>
          <p:nvSpPr>
            <p:cNvPr id="7183"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7184"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n-US"/>
            </a:p>
          </p:txBody>
        </p:sp>
        <p:sp>
          <p:nvSpPr>
            <p:cNvPr id="7185"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n-US"/>
            </a:p>
          </p:txBody>
        </p:sp>
        <p:sp>
          <p:nvSpPr>
            <p:cNvPr id="7186"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n-US"/>
            </a:p>
          </p:txBody>
        </p:sp>
        <p:sp>
          <p:nvSpPr>
            <p:cNvPr id="7187"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n-US"/>
            </a:p>
          </p:txBody>
        </p:sp>
        <p:sp>
          <p:nvSpPr>
            <p:cNvPr id="7188"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n-US"/>
            </a:p>
          </p:txBody>
        </p:sp>
        <p:sp>
          <p:nvSpPr>
            <p:cNvPr id="7189"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n-US"/>
            </a:p>
          </p:txBody>
        </p:sp>
        <p:sp>
          <p:nvSpPr>
            <p:cNvPr id="7190"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n-US"/>
            </a:p>
          </p:txBody>
        </p:sp>
        <p:sp>
          <p:nvSpPr>
            <p:cNvPr id="7191"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n-US"/>
            </a:p>
          </p:txBody>
        </p:sp>
        <p:sp>
          <p:nvSpPr>
            <p:cNvPr id="7192"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n-US"/>
            </a:p>
          </p:txBody>
        </p:sp>
        <p:sp>
          <p:nvSpPr>
            <p:cNvPr id="7193"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n-US"/>
            </a:p>
          </p:txBody>
        </p:sp>
        <p:sp>
          <p:nvSpPr>
            <p:cNvPr id="7194"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n-US"/>
            </a:p>
          </p:txBody>
        </p:sp>
        <p:sp>
          <p:nvSpPr>
            <p:cNvPr id="7195"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7196"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n-US"/>
            </a:p>
          </p:txBody>
        </p:sp>
        <p:sp>
          <p:nvSpPr>
            <p:cNvPr id="7197"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n-US"/>
            </a:p>
          </p:txBody>
        </p:sp>
        <p:sp>
          <p:nvSpPr>
            <p:cNvPr id="7198"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n-US"/>
            </a:p>
          </p:txBody>
        </p:sp>
        <p:sp>
          <p:nvSpPr>
            <p:cNvPr id="7199"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7200"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n-US"/>
            </a:p>
          </p:txBody>
        </p:sp>
        <p:sp>
          <p:nvSpPr>
            <p:cNvPr id="7201"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n-US"/>
            </a:p>
          </p:txBody>
        </p:sp>
        <p:sp>
          <p:nvSpPr>
            <p:cNvPr id="7202"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7203"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7204"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n-US"/>
            </a:p>
          </p:txBody>
        </p:sp>
        <p:sp>
          <p:nvSpPr>
            <p:cNvPr id="7205"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n-US"/>
            </a:p>
          </p:txBody>
        </p:sp>
        <p:sp>
          <p:nvSpPr>
            <p:cNvPr id="7206"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n-US"/>
            </a:p>
          </p:txBody>
        </p:sp>
        <p:grpSp>
          <p:nvGrpSpPr>
            <p:cNvPr id="1068" name="Group 39"/>
            <p:cNvGrpSpPr>
              <a:grpSpLocks/>
            </p:cNvGrpSpPr>
            <p:nvPr userDrawn="1"/>
          </p:nvGrpSpPr>
          <p:grpSpPr bwMode="auto">
            <a:xfrm>
              <a:off x="0" y="1632"/>
              <a:ext cx="5758" cy="1858"/>
              <a:chOff x="0" y="1632"/>
              <a:chExt cx="5758" cy="1858"/>
            </a:xfrm>
          </p:grpSpPr>
          <p:sp>
            <p:nvSpPr>
              <p:cNvPr id="7208"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7209"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n-US"/>
              </a:p>
            </p:txBody>
          </p:sp>
        </p:grpSp>
      </p:grpSp>
      <p:sp>
        <p:nvSpPr>
          <p:cNvPr id="7210"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211"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212"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effectLst>
                  <a:outerShdw blurRad="38100" dist="38100" dir="2700000" algn="tl">
                    <a:srgbClr val="000000"/>
                  </a:outerShdw>
                </a:effectLst>
              </a:defRPr>
            </a:lvl1pPr>
          </a:lstStyle>
          <a:p>
            <a:pPr>
              <a:defRPr/>
            </a:pPr>
            <a:endParaRPr lang="en-US"/>
          </a:p>
        </p:txBody>
      </p:sp>
      <p:sp>
        <p:nvSpPr>
          <p:cNvPr id="7213" name="Rectangle 4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smtClean="0">
                <a:effectLst>
                  <a:outerShdw blurRad="38100" dist="38100" dir="2700000" algn="tl">
                    <a:srgbClr val="000000"/>
                  </a:outerShdw>
                </a:effectLst>
              </a:defRPr>
            </a:lvl1pPr>
          </a:lstStyle>
          <a:p>
            <a:pPr>
              <a:defRPr/>
            </a:pPr>
            <a:endParaRPr lang="en-US"/>
          </a:p>
        </p:txBody>
      </p:sp>
      <p:sp>
        <p:nvSpPr>
          <p:cNvPr id="7214"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effectLst>
                  <a:outerShdw blurRad="38100" dist="38100" dir="2700000" algn="tl">
                    <a:srgbClr val="000000"/>
                  </a:outerShdw>
                </a:effectLst>
              </a:defRPr>
            </a:lvl1pPr>
          </a:lstStyle>
          <a:p>
            <a:pPr>
              <a:defRPr/>
            </a:pPr>
            <a:fld id="{7ED16D21-09C7-464E-8F2D-12DD6B6A21E3}"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873"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 id="2147483874" r:id="rId12"/>
  </p:sldLayoutIdLst>
  <p:transition spd="med"/>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charset="2"/>
        <a:buBlip>
          <a:blip r:embed="rId14"/>
        </a:buBlip>
        <a:defRPr sz="3200">
          <a:solidFill>
            <a:schemeClr val="tx1"/>
          </a:solidFill>
          <a:effectLst>
            <a:outerShdw blurRad="38100" dist="38100" dir="2700000" algn="tl">
              <a:srgbClr val="000000"/>
            </a:outerShdw>
          </a:effectLst>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ＭＳ Ｐゴシック" charset="-128"/>
        </a:defRPr>
      </a:lvl2pPr>
      <a:lvl3pPr marL="1143000" indent="-228600" algn="l" rtl="0" eaLnBrk="0" fontAlgn="base" hangingPunct="0">
        <a:spcBef>
          <a:spcPct val="20000"/>
        </a:spcBef>
        <a:spcAft>
          <a:spcPct val="0"/>
        </a:spcAft>
        <a:buClr>
          <a:schemeClr val="accent2"/>
        </a:buClr>
        <a:buSzPct val="90000"/>
        <a:buFont typeface="Wingdings" charset="2"/>
        <a:buBlip>
          <a:blip r:embed="rId15"/>
        </a:buBlip>
        <a:defRPr sz="2400">
          <a:solidFill>
            <a:schemeClr val="tx1"/>
          </a:solidFill>
          <a:effectLst>
            <a:outerShdw blurRad="38100" dist="38100" dir="2700000" algn="tl">
              <a:srgbClr val="000000"/>
            </a:outerShdw>
          </a:effectLst>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ＭＳ Ｐゴシック" charset="-128"/>
        </a:defRPr>
      </a:lvl4pPr>
      <a:lvl5pPr marL="2057400" indent="-228600" algn="l" rtl="0" eaLnBrk="0" fontAlgn="base" hangingPunct="0">
        <a:spcBef>
          <a:spcPct val="20000"/>
        </a:spcBef>
        <a:spcAft>
          <a:spcPct val="0"/>
        </a:spcAft>
        <a:buClr>
          <a:schemeClr val="folHlink"/>
        </a:buClr>
        <a:buSzPct val="90000"/>
        <a:buFont typeface="Wingdings" charset="2"/>
        <a:buBlip>
          <a:blip r:embed="rId16"/>
        </a:buBlip>
        <a:defRPr sz="2000">
          <a:solidFill>
            <a:schemeClr val="tx1"/>
          </a:solidFill>
          <a:effectLst>
            <a:outerShdw blurRad="38100" dist="38100" dir="2700000" algn="tl">
              <a:srgbClr val="000000"/>
            </a:outerShdw>
          </a:effectLst>
          <a:latin typeface="+mn-lt"/>
          <a:ea typeface="ＭＳ Ｐゴシック" charset="-128"/>
        </a:defRPr>
      </a:lvl5pPr>
      <a:lvl6pPr marL="25146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5CA9"/>
        </a:solidFill>
        <a:effectLst/>
      </p:bgPr>
    </p:bg>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bwMode="auto">
          <a:xfrm>
            <a:off x="239713" y="295275"/>
            <a:ext cx="8666162"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30051" name="Rectangle 3"/>
          <p:cNvSpPr>
            <a:spLocks noGrp="1" noChangeArrowheads="1"/>
          </p:cNvSpPr>
          <p:nvPr>
            <p:ph type="body" idx="1"/>
          </p:nvPr>
        </p:nvSpPr>
        <p:spPr bwMode="auto">
          <a:xfrm>
            <a:off x="685800" y="1595438"/>
            <a:ext cx="8216900" cy="46497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0052" name="Rectangle 4"/>
          <p:cNvSpPr>
            <a:spLocks noGrp="1" noChangeArrowheads="1"/>
          </p:cNvSpPr>
          <p:nvPr>
            <p:ph type="ftr" sz="quarter" idx="3"/>
          </p:nvPr>
        </p:nvSpPr>
        <p:spPr bwMode="auto">
          <a:xfrm>
            <a:off x="5943600" y="6662738"/>
            <a:ext cx="2895600" cy="139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600" b="1" smtClean="0"/>
            </a:lvl1pPr>
          </a:lstStyle>
          <a:p>
            <a:pPr>
              <a:defRPr/>
            </a:pPr>
            <a:endParaRPr lang="en-US"/>
          </a:p>
        </p:txBody>
      </p:sp>
      <p:sp>
        <p:nvSpPr>
          <p:cNvPr id="130053" name="Rectangle 5"/>
          <p:cNvSpPr>
            <a:spLocks noGrp="1" noChangeArrowheads="1"/>
          </p:cNvSpPr>
          <p:nvPr>
            <p:ph type="sldNum" sz="quarter" idx="4"/>
          </p:nvPr>
        </p:nvSpPr>
        <p:spPr bwMode="auto">
          <a:xfrm>
            <a:off x="8778875" y="6670675"/>
            <a:ext cx="301625" cy="131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600" b="1" smtClean="0"/>
            </a:lvl1pPr>
          </a:lstStyle>
          <a:p>
            <a:pPr>
              <a:defRPr/>
            </a:pPr>
            <a:fld id="{3DFFCFD2-AA1F-4E2F-883D-7D89B001C63A}" type="slidenum">
              <a:rPr lang="en-US"/>
              <a:pPr>
                <a:defRPr/>
              </a:pPr>
              <a:t>‹#›</a:t>
            </a:fld>
            <a:endParaRPr lang="en-US"/>
          </a:p>
        </p:txBody>
      </p:sp>
      <p:pic>
        <p:nvPicPr>
          <p:cNvPr id="2054" name="Picture 6" descr="esri_logo"/>
          <p:cNvPicPr>
            <a:picLocks noChangeAspect="1" noChangeArrowheads="1"/>
          </p:cNvPicPr>
          <p:nvPr/>
        </p:nvPicPr>
        <p:blipFill>
          <a:blip r:embed="rId13" cstate="print"/>
          <a:srcRect/>
          <a:stretch>
            <a:fillRect/>
          </a:stretch>
        </p:blipFill>
        <p:spPr bwMode="auto">
          <a:xfrm>
            <a:off x="76200" y="6096000"/>
            <a:ext cx="563563" cy="685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75" r:id="rId1"/>
    <p:sldLayoutId id="2147483863" r:id="rId2"/>
    <p:sldLayoutId id="2147483864" r:id="rId3"/>
    <p:sldLayoutId id="2147483865" r:id="rId4"/>
    <p:sldLayoutId id="2147483866" r:id="rId5"/>
    <p:sldLayoutId id="2147483867" r:id="rId6"/>
    <p:sldLayoutId id="2147483868" r:id="rId7"/>
    <p:sldLayoutId id="2147483869" r:id="rId8"/>
    <p:sldLayoutId id="2147483870" r:id="rId9"/>
    <p:sldLayoutId id="2147483871" r:id="rId10"/>
    <p:sldLayoutId id="2147483872" r:id="rId11"/>
  </p:sldLayoutIdLst>
  <p:transition spd="med"/>
  <p:timing>
    <p:tnLst>
      <p:par>
        <p:cTn id="1" dur="indefinite" restart="never" nodeType="tmRoot"/>
      </p:par>
    </p:tnLst>
  </p:timing>
  <p:txStyles>
    <p:titleStyle>
      <a:lvl1pPr algn="ctr" rtl="0" eaLnBrk="0" fontAlgn="base" hangingPunct="0">
        <a:lnSpc>
          <a:spcPct val="85000"/>
        </a:lnSpc>
        <a:spcBef>
          <a:spcPct val="0"/>
        </a:spcBef>
        <a:spcAft>
          <a:spcPct val="0"/>
        </a:spcAft>
        <a:defRPr sz="3200" b="1">
          <a:solidFill>
            <a:srgbClr val="FFFFFF"/>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lnSpc>
          <a:spcPct val="85000"/>
        </a:lnSpc>
        <a:spcBef>
          <a:spcPct val="0"/>
        </a:spcBef>
        <a:spcAft>
          <a:spcPct val="0"/>
        </a:spcAft>
        <a:defRPr sz="3200" b="1">
          <a:solidFill>
            <a:srgbClr val="FFFFFF"/>
          </a:solidFill>
          <a:effectLst>
            <a:outerShdw blurRad="38100" dist="38100" dir="2700000" algn="tl">
              <a:srgbClr val="000000"/>
            </a:outerShdw>
          </a:effectLst>
          <a:latin typeface="Arial" charset="0"/>
          <a:ea typeface="ＭＳ Ｐゴシック" charset="-128"/>
          <a:cs typeface="ＭＳ Ｐゴシック" charset="-128"/>
        </a:defRPr>
      </a:lvl2pPr>
      <a:lvl3pPr algn="ctr" rtl="0" eaLnBrk="0" fontAlgn="base" hangingPunct="0">
        <a:lnSpc>
          <a:spcPct val="85000"/>
        </a:lnSpc>
        <a:spcBef>
          <a:spcPct val="0"/>
        </a:spcBef>
        <a:spcAft>
          <a:spcPct val="0"/>
        </a:spcAft>
        <a:defRPr sz="3200" b="1">
          <a:solidFill>
            <a:srgbClr val="FFFFFF"/>
          </a:solidFill>
          <a:effectLst>
            <a:outerShdw blurRad="38100" dist="38100" dir="2700000" algn="tl">
              <a:srgbClr val="000000"/>
            </a:outerShdw>
          </a:effectLst>
          <a:latin typeface="Arial" charset="0"/>
          <a:ea typeface="ＭＳ Ｐゴシック" charset="-128"/>
          <a:cs typeface="ＭＳ Ｐゴシック" charset="-128"/>
        </a:defRPr>
      </a:lvl3pPr>
      <a:lvl4pPr algn="ctr" rtl="0" eaLnBrk="0" fontAlgn="base" hangingPunct="0">
        <a:lnSpc>
          <a:spcPct val="85000"/>
        </a:lnSpc>
        <a:spcBef>
          <a:spcPct val="0"/>
        </a:spcBef>
        <a:spcAft>
          <a:spcPct val="0"/>
        </a:spcAft>
        <a:defRPr sz="3200" b="1">
          <a:solidFill>
            <a:srgbClr val="FFFFFF"/>
          </a:solidFill>
          <a:effectLst>
            <a:outerShdw blurRad="38100" dist="38100" dir="2700000" algn="tl">
              <a:srgbClr val="000000"/>
            </a:outerShdw>
          </a:effectLst>
          <a:latin typeface="Arial" charset="0"/>
          <a:ea typeface="ＭＳ Ｐゴシック" charset="-128"/>
          <a:cs typeface="ＭＳ Ｐゴシック" charset="-128"/>
        </a:defRPr>
      </a:lvl4pPr>
      <a:lvl5pPr algn="ctr" rtl="0" eaLnBrk="0" fontAlgn="base" hangingPunct="0">
        <a:lnSpc>
          <a:spcPct val="85000"/>
        </a:lnSpc>
        <a:spcBef>
          <a:spcPct val="0"/>
        </a:spcBef>
        <a:spcAft>
          <a:spcPct val="0"/>
        </a:spcAft>
        <a:defRPr sz="3200" b="1">
          <a:solidFill>
            <a:srgbClr val="FFFFFF"/>
          </a:solidFill>
          <a:effectLst>
            <a:outerShdw blurRad="38100" dist="38100" dir="2700000" algn="tl">
              <a:srgbClr val="000000"/>
            </a:outerShdw>
          </a:effectLst>
          <a:latin typeface="Arial" charset="0"/>
          <a:ea typeface="ＭＳ Ｐゴシック" charset="-128"/>
          <a:cs typeface="ＭＳ Ｐゴシック" charset="-128"/>
        </a:defRPr>
      </a:lvl5pPr>
      <a:lvl6pPr marL="457200" algn="ctr" rtl="0" fontAlgn="base">
        <a:lnSpc>
          <a:spcPct val="85000"/>
        </a:lnSpc>
        <a:spcBef>
          <a:spcPct val="0"/>
        </a:spcBef>
        <a:spcAft>
          <a:spcPct val="0"/>
        </a:spcAft>
        <a:defRPr sz="3200" b="1">
          <a:solidFill>
            <a:srgbClr val="FFFFFF"/>
          </a:solidFill>
          <a:effectLst>
            <a:outerShdw blurRad="38100" dist="38100" dir="2700000" algn="tl">
              <a:srgbClr val="000000"/>
            </a:outerShdw>
          </a:effectLst>
          <a:latin typeface="Arial" charset="0"/>
        </a:defRPr>
      </a:lvl6pPr>
      <a:lvl7pPr marL="914400" algn="ctr" rtl="0" fontAlgn="base">
        <a:lnSpc>
          <a:spcPct val="85000"/>
        </a:lnSpc>
        <a:spcBef>
          <a:spcPct val="0"/>
        </a:spcBef>
        <a:spcAft>
          <a:spcPct val="0"/>
        </a:spcAft>
        <a:defRPr sz="3200" b="1">
          <a:solidFill>
            <a:srgbClr val="FFFFFF"/>
          </a:solidFill>
          <a:effectLst>
            <a:outerShdw blurRad="38100" dist="38100" dir="2700000" algn="tl">
              <a:srgbClr val="000000"/>
            </a:outerShdw>
          </a:effectLst>
          <a:latin typeface="Arial" charset="0"/>
        </a:defRPr>
      </a:lvl7pPr>
      <a:lvl8pPr marL="1371600" algn="ctr" rtl="0" fontAlgn="base">
        <a:lnSpc>
          <a:spcPct val="85000"/>
        </a:lnSpc>
        <a:spcBef>
          <a:spcPct val="0"/>
        </a:spcBef>
        <a:spcAft>
          <a:spcPct val="0"/>
        </a:spcAft>
        <a:defRPr sz="3200" b="1">
          <a:solidFill>
            <a:srgbClr val="FFFFFF"/>
          </a:solidFill>
          <a:effectLst>
            <a:outerShdw blurRad="38100" dist="38100" dir="2700000" algn="tl">
              <a:srgbClr val="000000"/>
            </a:outerShdw>
          </a:effectLst>
          <a:latin typeface="Arial" charset="0"/>
        </a:defRPr>
      </a:lvl8pPr>
      <a:lvl9pPr marL="1828800" algn="ctr" rtl="0" fontAlgn="base">
        <a:lnSpc>
          <a:spcPct val="85000"/>
        </a:lnSpc>
        <a:spcBef>
          <a:spcPct val="0"/>
        </a:spcBef>
        <a:spcAft>
          <a:spcPct val="0"/>
        </a:spcAft>
        <a:defRPr sz="3200" b="1">
          <a:solidFill>
            <a:srgbClr val="FFFFFF"/>
          </a:solidFill>
          <a:effectLst>
            <a:outerShdw blurRad="38100" dist="38100" dir="2700000" algn="tl">
              <a:srgbClr val="000000"/>
            </a:outerShdw>
          </a:effectLst>
          <a:latin typeface="Arial" charset="0"/>
        </a:defRPr>
      </a:lvl9pPr>
    </p:titleStyle>
    <p:bodyStyle>
      <a:lvl1pPr marL="342900" indent="-342900" algn="l" rtl="0" eaLnBrk="0" fontAlgn="base" hangingPunct="0">
        <a:lnSpc>
          <a:spcPct val="90000"/>
        </a:lnSpc>
        <a:spcBef>
          <a:spcPct val="20000"/>
        </a:spcBef>
        <a:spcAft>
          <a:spcPct val="0"/>
        </a:spcAft>
        <a:buClr>
          <a:srgbClr val="F5DD00"/>
        </a:buClr>
        <a:buChar char="•"/>
        <a:defRPr sz="2800">
          <a:solidFill>
            <a:srgbClr val="FFFFFF"/>
          </a:solidFill>
          <a:effectLst>
            <a:outerShdw blurRad="38100" dist="38100" dir="2700000" algn="tl">
              <a:srgbClr val="000000"/>
            </a:outerShdw>
          </a:effectLst>
          <a:latin typeface="+mn-lt"/>
          <a:ea typeface="ＭＳ Ｐゴシック" charset="-128"/>
          <a:cs typeface="ＭＳ Ｐゴシック" charset="-128"/>
        </a:defRPr>
      </a:lvl1pPr>
      <a:lvl2pPr marL="742950" indent="-285750" algn="l" rtl="0" eaLnBrk="0" fontAlgn="base" hangingPunct="0">
        <a:lnSpc>
          <a:spcPct val="90000"/>
        </a:lnSpc>
        <a:spcBef>
          <a:spcPct val="20000"/>
        </a:spcBef>
        <a:spcAft>
          <a:spcPct val="0"/>
        </a:spcAft>
        <a:buClr>
          <a:srgbClr val="F5DD00"/>
        </a:buClr>
        <a:buChar char="–"/>
        <a:defRPr sz="2400">
          <a:solidFill>
            <a:srgbClr val="FFFFFF"/>
          </a:solidFill>
          <a:effectLst>
            <a:outerShdw blurRad="38100" dist="38100" dir="2700000" algn="tl">
              <a:srgbClr val="000000"/>
            </a:outerShdw>
          </a:effectLst>
          <a:latin typeface="+mn-lt"/>
          <a:ea typeface="ＭＳ Ｐゴシック" charset="-128"/>
        </a:defRPr>
      </a:lvl2pPr>
      <a:lvl3pPr marL="1143000" indent="-228600" algn="l" rtl="0" eaLnBrk="0" fontAlgn="base" hangingPunct="0">
        <a:lnSpc>
          <a:spcPct val="90000"/>
        </a:lnSpc>
        <a:spcBef>
          <a:spcPct val="20000"/>
        </a:spcBef>
        <a:spcAft>
          <a:spcPct val="0"/>
        </a:spcAft>
        <a:buClr>
          <a:srgbClr val="F5DD00"/>
        </a:buClr>
        <a:buChar char="•"/>
        <a:defRPr sz="2000">
          <a:solidFill>
            <a:srgbClr val="FFFFFF"/>
          </a:solidFill>
          <a:effectLst>
            <a:outerShdw blurRad="38100" dist="38100" dir="2700000" algn="tl">
              <a:srgbClr val="000000"/>
            </a:outerShdw>
          </a:effectLst>
          <a:latin typeface="+mn-lt"/>
          <a:ea typeface="ＭＳ Ｐゴシック" charset="-128"/>
        </a:defRPr>
      </a:lvl3pPr>
      <a:lvl4pPr marL="1600200" indent="-228600" algn="l" rtl="0" eaLnBrk="0" fontAlgn="base" hangingPunct="0">
        <a:lnSpc>
          <a:spcPct val="90000"/>
        </a:lnSpc>
        <a:spcBef>
          <a:spcPct val="20000"/>
        </a:spcBef>
        <a:spcAft>
          <a:spcPct val="0"/>
        </a:spcAft>
        <a:buClr>
          <a:srgbClr val="F5DD00"/>
        </a:buClr>
        <a:buChar char="–"/>
        <a:defRPr sz="2000">
          <a:solidFill>
            <a:srgbClr val="FFFFFF"/>
          </a:solidFill>
          <a:effectLst>
            <a:outerShdw blurRad="38100" dist="38100" dir="2700000" algn="tl">
              <a:srgbClr val="000000"/>
            </a:outerShdw>
          </a:effectLst>
          <a:latin typeface="+mn-lt"/>
          <a:ea typeface="ＭＳ Ｐゴシック" charset="-128"/>
        </a:defRPr>
      </a:lvl4pPr>
      <a:lvl5pPr marL="2057400" indent="-228600" algn="l" rtl="0" eaLnBrk="0" fontAlgn="base" hangingPunct="0">
        <a:lnSpc>
          <a:spcPct val="90000"/>
        </a:lnSpc>
        <a:spcBef>
          <a:spcPct val="20000"/>
        </a:spcBef>
        <a:spcAft>
          <a:spcPct val="0"/>
        </a:spcAft>
        <a:buClr>
          <a:srgbClr val="F5DD00"/>
        </a:buClr>
        <a:buChar char="»"/>
        <a:defRPr sz="2000">
          <a:solidFill>
            <a:srgbClr val="FFFFFF"/>
          </a:solidFill>
          <a:effectLst>
            <a:outerShdw blurRad="38100" dist="38100" dir="2700000" algn="tl">
              <a:srgbClr val="000000"/>
            </a:outerShdw>
          </a:effectLst>
          <a:latin typeface="+mn-lt"/>
          <a:ea typeface="ＭＳ Ｐゴシック" charset="-128"/>
        </a:defRPr>
      </a:lvl5pPr>
      <a:lvl6pPr marL="2514600" indent="-228600" algn="l" rtl="0" fontAlgn="base">
        <a:lnSpc>
          <a:spcPct val="90000"/>
        </a:lnSpc>
        <a:spcBef>
          <a:spcPct val="20000"/>
        </a:spcBef>
        <a:spcAft>
          <a:spcPct val="0"/>
        </a:spcAft>
        <a:buClr>
          <a:srgbClr val="F5DD00"/>
        </a:buClr>
        <a:buChar char="»"/>
        <a:defRPr>
          <a:solidFill>
            <a:srgbClr val="FFFFFF"/>
          </a:solidFill>
          <a:effectLst>
            <a:outerShdw blurRad="38100" dist="38100" dir="2700000" algn="tl">
              <a:srgbClr val="000000"/>
            </a:outerShdw>
          </a:effectLst>
          <a:latin typeface="+mn-lt"/>
        </a:defRPr>
      </a:lvl6pPr>
      <a:lvl7pPr marL="2971800" indent="-228600" algn="l" rtl="0" fontAlgn="base">
        <a:lnSpc>
          <a:spcPct val="90000"/>
        </a:lnSpc>
        <a:spcBef>
          <a:spcPct val="20000"/>
        </a:spcBef>
        <a:spcAft>
          <a:spcPct val="0"/>
        </a:spcAft>
        <a:buClr>
          <a:srgbClr val="F5DD00"/>
        </a:buClr>
        <a:buChar char="»"/>
        <a:defRPr>
          <a:solidFill>
            <a:srgbClr val="FFFFFF"/>
          </a:solidFill>
          <a:effectLst>
            <a:outerShdw blurRad="38100" dist="38100" dir="2700000" algn="tl">
              <a:srgbClr val="000000"/>
            </a:outerShdw>
          </a:effectLst>
          <a:latin typeface="+mn-lt"/>
        </a:defRPr>
      </a:lvl7pPr>
      <a:lvl8pPr marL="3429000" indent="-228600" algn="l" rtl="0" fontAlgn="base">
        <a:lnSpc>
          <a:spcPct val="90000"/>
        </a:lnSpc>
        <a:spcBef>
          <a:spcPct val="20000"/>
        </a:spcBef>
        <a:spcAft>
          <a:spcPct val="0"/>
        </a:spcAft>
        <a:buClr>
          <a:srgbClr val="F5DD00"/>
        </a:buClr>
        <a:buChar char="»"/>
        <a:defRPr>
          <a:solidFill>
            <a:srgbClr val="FFFFFF"/>
          </a:solidFill>
          <a:effectLst>
            <a:outerShdw blurRad="38100" dist="38100" dir="2700000" algn="tl">
              <a:srgbClr val="000000"/>
            </a:outerShdw>
          </a:effectLst>
          <a:latin typeface="+mn-lt"/>
        </a:defRPr>
      </a:lvl8pPr>
      <a:lvl9pPr marL="3886200" indent="-228600" algn="l" rtl="0" fontAlgn="base">
        <a:lnSpc>
          <a:spcPct val="90000"/>
        </a:lnSpc>
        <a:spcBef>
          <a:spcPct val="20000"/>
        </a:spcBef>
        <a:spcAft>
          <a:spcPct val="0"/>
        </a:spcAft>
        <a:buClr>
          <a:srgbClr val="F5DD00"/>
        </a:buClr>
        <a:buChar char="»"/>
        <a:defRPr>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6413"/>
            <a:chOff x="0" y="0"/>
            <a:chExt cx="5760" cy="4319"/>
          </a:xfrm>
        </p:grpSpPr>
        <p:sp>
          <p:nvSpPr>
            <p:cNvPr id="7171"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endParaRPr lang="en-US">
                <a:solidFill>
                  <a:srgbClr val="FFFFFF"/>
                </a:solidFill>
              </a:endParaRPr>
            </a:p>
          </p:txBody>
        </p:sp>
        <p:sp>
          <p:nvSpPr>
            <p:cNvPr id="7172"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7173"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endParaRPr lang="en-US">
                <a:solidFill>
                  <a:srgbClr val="FFFFFF"/>
                </a:solidFill>
              </a:endParaRPr>
            </a:p>
          </p:txBody>
        </p:sp>
        <p:sp>
          <p:nvSpPr>
            <p:cNvPr id="7174"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endParaRPr lang="en-US">
                <a:solidFill>
                  <a:srgbClr val="FFFFFF"/>
                </a:solidFill>
              </a:endParaRPr>
            </a:p>
          </p:txBody>
        </p:sp>
        <p:sp>
          <p:nvSpPr>
            <p:cNvPr id="7175"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endParaRPr lang="en-US">
                <a:solidFill>
                  <a:srgbClr val="FFFFFF"/>
                </a:solidFill>
              </a:endParaRPr>
            </a:p>
          </p:txBody>
        </p:sp>
        <p:sp>
          <p:nvSpPr>
            <p:cNvPr id="7176"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endParaRPr lang="en-US">
                <a:solidFill>
                  <a:srgbClr val="FFFFFF"/>
                </a:solidFill>
              </a:endParaRPr>
            </a:p>
          </p:txBody>
        </p:sp>
        <p:sp>
          <p:nvSpPr>
            <p:cNvPr id="7177"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endParaRPr lang="en-US">
                <a:solidFill>
                  <a:srgbClr val="FFFFFF"/>
                </a:solidFill>
              </a:endParaRPr>
            </a:p>
          </p:txBody>
        </p:sp>
        <p:sp>
          <p:nvSpPr>
            <p:cNvPr id="7178"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en-US">
                <a:solidFill>
                  <a:srgbClr val="FFFFFF"/>
                </a:solidFill>
              </a:endParaRPr>
            </a:p>
          </p:txBody>
        </p:sp>
        <p:sp>
          <p:nvSpPr>
            <p:cNvPr id="7179"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endParaRPr lang="en-US">
                <a:solidFill>
                  <a:srgbClr val="FFFFFF"/>
                </a:solidFill>
              </a:endParaRPr>
            </a:p>
          </p:txBody>
        </p:sp>
        <p:sp>
          <p:nvSpPr>
            <p:cNvPr id="7180"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endParaRPr lang="en-US">
                <a:solidFill>
                  <a:srgbClr val="FFFFFF"/>
                </a:solidFill>
              </a:endParaRPr>
            </a:p>
          </p:txBody>
        </p:sp>
        <p:sp>
          <p:nvSpPr>
            <p:cNvPr id="7181"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endParaRPr lang="en-US">
                <a:solidFill>
                  <a:srgbClr val="FFFFFF"/>
                </a:solidFill>
              </a:endParaRPr>
            </a:p>
          </p:txBody>
        </p:sp>
        <p:sp>
          <p:nvSpPr>
            <p:cNvPr id="7182"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7183"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endParaRPr lang="en-US">
                <a:solidFill>
                  <a:srgbClr val="FFFFFF"/>
                </a:solidFill>
              </a:endParaRPr>
            </a:p>
          </p:txBody>
        </p:sp>
        <p:sp>
          <p:nvSpPr>
            <p:cNvPr id="7184"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endParaRPr lang="en-US">
                <a:solidFill>
                  <a:srgbClr val="FFFFFF"/>
                </a:solidFill>
              </a:endParaRPr>
            </a:p>
          </p:txBody>
        </p:sp>
        <p:sp>
          <p:nvSpPr>
            <p:cNvPr id="7185"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7186"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endParaRPr lang="en-US">
                <a:solidFill>
                  <a:srgbClr val="FFFFFF"/>
                </a:solidFill>
              </a:endParaRPr>
            </a:p>
          </p:txBody>
        </p:sp>
        <p:sp>
          <p:nvSpPr>
            <p:cNvPr id="7187"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endParaRPr lang="en-US">
                <a:solidFill>
                  <a:srgbClr val="FFFFFF"/>
                </a:solidFill>
              </a:endParaRPr>
            </a:p>
          </p:txBody>
        </p:sp>
        <p:sp>
          <p:nvSpPr>
            <p:cNvPr id="7188"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7189"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endParaRPr lang="en-US">
                <a:solidFill>
                  <a:srgbClr val="FFFFFF"/>
                </a:solidFill>
              </a:endParaRPr>
            </a:p>
          </p:txBody>
        </p:sp>
        <p:sp>
          <p:nvSpPr>
            <p:cNvPr id="7190"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7191"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endParaRPr lang="en-US">
                <a:solidFill>
                  <a:srgbClr val="FFFFFF"/>
                </a:solidFill>
              </a:endParaRPr>
            </a:p>
          </p:txBody>
        </p:sp>
        <p:sp>
          <p:nvSpPr>
            <p:cNvPr id="7192"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endParaRPr lang="en-US">
                <a:solidFill>
                  <a:srgbClr val="FFFFFF"/>
                </a:solidFill>
              </a:endParaRPr>
            </a:p>
          </p:txBody>
        </p:sp>
        <p:sp>
          <p:nvSpPr>
            <p:cNvPr id="7193"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endParaRPr lang="en-US">
                <a:solidFill>
                  <a:srgbClr val="FFFFFF"/>
                </a:solidFill>
              </a:endParaRPr>
            </a:p>
          </p:txBody>
        </p:sp>
        <p:sp>
          <p:nvSpPr>
            <p:cNvPr id="7194"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endParaRPr lang="en-US">
                <a:solidFill>
                  <a:srgbClr val="FFFFFF"/>
                </a:solidFill>
              </a:endParaRPr>
            </a:p>
          </p:txBody>
        </p:sp>
        <p:sp>
          <p:nvSpPr>
            <p:cNvPr id="7195"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US">
                <a:solidFill>
                  <a:srgbClr val="FFFFFF"/>
                </a:solidFill>
              </a:endParaRPr>
            </a:p>
          </p:txBody>
        </p:sp>
        <p:sp>
          <p:nvSpPr>
            <p:cNvPr id="7196"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endParaRPr lang="en-US">
                <a:solidFill>
                  <a:srgbClr val="FFFFFF"/>
                </a:solidFill>
              </a:endParaRPr>
            </a:p>
          </p:txBody>
        </p:sp>
        <p:sp>
          <p:nvSpPr>
            <p:cNvPr id="7197"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7198"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endParaRPr lang="en-US">
                <a:solidFill>
                  <a:srgbClr val="FFFFFF"/>
                </a:solidFill>
              </a:endParaRPr>
            </a:p>
          </p:txBody>
        </p:sp>
        <p:sp>
          <p:nvSpPr>
            <p:cNvPr id="7199"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7200"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endParaRPr lang="en-US">
                <a:solidFill>
                  <a:srgbClr val="FFFFFF"/>
                </a:solidFill>
              </a:endParaRPr>
            </a:p>
          </p:txBody>
        </p:sp>
        <p:sp>
          <p:nvSpPr>
            <p:cNvPr id="7201"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7202"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7203"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US">
                <a:solidFill>
                  <a:srgbClr val="FFFFFF"/>
                </a:solidFill>
              </a:endParaRPr>
            </a:p>
          </p:txBody>
        </p:sp>
        <p:sp>
          <p:nvSpPr>
            <p:cNvPr id="7204"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7205"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endParaRPr lang="en-US">
                <a:solidFill>
                  <a:srgbClr val="FFFFFF"/>
                </a:solidFill>
              </a:endParaRPr>
            </a:p>
          </p:txBody>
        </p:sp>
        <p:sp>
          <p:nvSpPr>
            <p:cNvPr id="7206"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endParaRPr lang="en-US">
                <a:solidFill>
                  <a:srgbClr val="FFFFFF"/>
                </a:solidFill>
              </a:endParaRPr>
            </a:p>
          </p:txBody>
        </p:sp>
        <p:grpSp>
          <p:nvGrpSpPr>
            <p:cNvPr id="3" name="Group 39"/>
            <p:cNvGrpSpPr>
              <a:grpSpLocks/>
            </p:cNvGrpSpPr>
            <p:nvPr userDrawn="1"/>
          </p:nvGrpSpPr>
          <p:grpSpPr bwMode="auto">
            <a:xfrm>
              <a:off x="0" y="1632"/>
              <a:ext cx="5758" cy="1858"/>
              <a:chOff x="0" y="1632"/>
              <a:chExt cx="5758" cy="1858"/>
            </a:xfrm>
          </p:grpSpPr>
          <p:sp>
            <p:nvSpPr>
              <p:cNvPr id="7208"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en-US">
                  <a:solidFill>
                    <a:srgbClr val="FFFFFF"/>
                  </a:solidFill>
                </a:endParaRPr>
              </a:p>
            </p:txBody>
          </p:sp>
          <p:sp>
            <p:nvSpPr>
              <p:cNvPr id="7209"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endParaRPr lang="en-US">
                  <a:solidFill>
                    <a:srgbClr val="FFFFFF"/>
                  </a:solidFill>
                </a:endParaRPr>
              </a:p>
            </p:txBody>
          </p:sp>
        </p:grpSp>
      </p:grpSp>
      <p:sp>
        <p:nvSpPr>
          <p:cNvPr id="7210"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211"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212"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endParaRPr lang="en-US">
              <a:solidFill>
                <a:srgbClr val="FFFFFF"/>
              </a:solidFill>
            </a:endParaRPr>
          </a:p>
        </p:txBody>
      </p:sp>
      <p:sp>
        <p:nvSpPr>
          <p:cNvPr id="7213" name="Rectangle 4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defRPr>
            </a:lvl1pPr>
          </a:lstStyle>
          <a:p>
            <a:endParaRPr lang="en-US">
              <a:solidFill>
                <a:srgbClr val="FFFFFF"/>
              </a:solidFill>
            </a:endParaRPr>
          </a:p>
        </p:txBody>
      </p:sp>
      <p:sp>
        <p:nvSpPr>
          <p:cNvPr id="7214"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fld id="{4B12BFF5-ED99-4170-8EAE-435FC0102E1B}" type="slidenum">
              <a:rPr lang="en-US">
                <a:solidFill>
                  <a:srgbClr val="FFFFFF"/>
                </a:solidFill>
              </a:rPr>
              <a:pPr/>
              <a:t>‹#›</a:t>
            </a:fld>
            <a:endParaRPr lang="en-US">
              <a:solidFill>
                <a:srgbClr val="FFFFFF"/>
              </a:solidFill>
            </a:endParaRPr>
          </a:p>
        </p:txBody>
      </p:sp>
    </p:spTree>
  </p:cSld>
  <p:clrMap bg1="dk2" tx1="lt1" bg2="dk1" tx2="lt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 id="2147483888" r:id="rId12"/>
  </p:sldLayoutIdLst>
  <p:transition spd="med"/>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charset="2"/>
        <a:buBlip>
          <a:blip r:embed="rId14"/>
        </a:buBlip>
        <a:defRPr sz="3200">
          <a:solidFill>
            <a:schemeClr val="tx1"/>
          </a:solidFill>
          <a:effectLst>
            <a:outerShdw blurRad="38100" dist="38100" dir="2700000" algn="tl">
              <a:srgbClr val="000000"/>
            </a:outerShdw>
          </a:effectLst>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ＭＳ Ｐゴシック" charset="-128"/>
        </a:defRPr>
      </a:lvl2pPr>
      <a:lvl3pPr marL="1143000" indent="-228600" algn="l" rtl="0" eaLnBrk="0" fontAlgn="base" hangingPunct="0">
        <a:spcBef>
          <a:spcPct val="20000"/>
        </a:spcBef>
        <a:spcAft>
          <a:spcPct val="0"/>
        </a:spcAft>
        <a:buClr>
          <a:schemeClr val="accent2"/>
        </a:buClr>
        <a:buSzPct val="90000"/>
        <a:buFont typeface="Wingdings" charset="2"/>
        <a:buBlip>
          <a:blip r:embed="rId15"/>
        </a:buBlip>
        <a:defRPr sz="2400">
          <a:solidFill>
            <a:schemeClr val="tx1"/>
          </a:solidFill>
          <a:effectLst>
            <a:outerShdw blurRad="38100" dist="38100" dir="2700000" algn="tl">
              <a:srgbClr val="000000"/>
            </a:outerShdw>
          </a:effectLst>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ＭＳ Ｐゴシック" charset="-128"/>
        </a:defRPr>
      </a:lvl4pPr>
      <a:lvl5pPr marL="2057400" indent="-228600" algn="l" rtl="0" eaLnBrk="0" fontAlgn="base" hangingPunct="0">
        <a:spcBef>
          <a:spcPct val="20000"/>
        </a:spcBef>
        <a:spcAft>
          <a:spcPct val="0"/>
        </a:spcAft>
        <a:buClr>
          <a:schemeClr val="folHlink"/>
        </a:buClr>
        <a:buSzPct val="90000"/>
        <a:buFont typeface="Wingdings" charset="2"/>
        <a:buBlip>
          <a:blip r:embed="rId16"/>
        </a:buBlip>
        <a:defRPr sz="2000">
          <a:solidFill>
            <a:schemeClr val="tx1"/>
          </a:solidFill>
          <a:effectLst>
            <a:outerShdw blurRad="38100" dist="38100" dir="2700000" algn="tl">
              <a:srgbClr val="000000"/>
            </a:outerShdw>
          </a:effectLst>
          <a:latin typeface="+mn-lt"/>
          <a:ea typeface="ＭＳ Ｐゴシック" charset="-128"/>
        </a:defRPr>
      </a:lvl5pPr>
      <a:lvl6pPr marL="2514600" indent="-228600" algn="l" rtl="0" fontAlgn="base">
        <a:spcBef>
          <a:spcPct val="20000"/>
        </a:spcBef>
        <a:spcAft>
          <a:spcPct val="0"/>
        </a:spcAft>
        <a:buClr>
          <a:schemeClr val="folHlink"/>
        </a:buClr>
        <a:buSzPct val="90000"/>
        <a:buFont typeface="Wingdings" charset="2"/>
        <a:buBlip>
          <a:blip r:embed="rId16"/>
        </a:buBlip>
        <a:defRPr sz="2000">
          <a:solidFill>
            <a:schemeClr val="tx1"/>
          </a:solidFill>
          <a:effectLst>
            <a:outerShdw blurRad="38100" dist="38100" dir="2700000" algn="tl">
              <a:srgbClr val="000000"/>
            </a:outerShdw>
          </a:effectLst>
          <a:latin typeface="+mn-lt"/>
          <a:ea typeface="ＭＳ Ｐゴシック" charset="-128"/>
        </a:defRPr>
      </a:lvl6pPr>
      <a:lvl7pPr marL="2971800" indent="-228600" algn="l" rtl="0" fontAlgn="base">
        <a:spcBef>
          <a:spcPct val="20000"/>
        </a:spcBef>
        <a:spcAft>
          <a:spcPct val="0"/>
        </a:spcAft>
        <a:buClr>
          <a:schemeClr val="folHlink"/>
        </a:buClr>
        <a:buSzPct val="90000"/>
        <a:buFont typeface="Wingdings" charset="2"/>
        <a:buBlip>
          <a:blip r:embed="rId16"/>
        </a:buBlip>
        <a:defRPr sz="2000">
          <a:solidFill>
            <a:schemeClr val="tx1"/>
          </a:solidFill>
          <a:effectLst>
            <a:outerShdw blurRad="38100" dist="38100" dir="2700000" algn="tl">
              <a:srgbClr val="000000"/>
            </a:outerShdw>
          </a:effectLst>
          <a:latin typeface="+mn-lt"/>
          <a:ea typeface="ＭＳ Ｐゴシック" charset="-128"/>
        </a:defRPr>
      </a:lvl7pPr>
      <a:lvl8pPr marL="3429000" indent="-228600" algn="l" rtl="0" fontAlgn="base">
        <a:spcBef>
          <a:spcPct val="20000"/>
        </a:spcBef>
        <a:spcAft>
          <a:spcPct val="0"/>
        </a:spcAft>
        <a:buClr>
          <a:schemeClr val="folHlink"/>
        </a:buClr>
        <a:buSzPct val="90000"/>
        <a:buFont typeface="Wingdings" charset="2"/>
        <a:buBlip>
          <a:blip r:embed="rId16"/>
        </a:buBlip>
        <a:defRPr sz="2000">
          <a:solidFill>
            <a:schemeClr val="tx1"/>
          </a:solidFill>
          <a:effectLst>
            <a:outerShdw blurRad="38100" dist="38100" dir="2700000" algn="tl">
              <a:srgbClr val="000000"/>
            </a:outerShdw>
          </a:effectLst>
          <a:latin typeface="+mn-lt"/>
          <a:ea typeface="ＭＳ Ｐゴシック" charset="-128"/>
        </a:defRPr>
      </a:lvl8pPr>
      <a:lvl9pPr marL="3886200" indent="-228600" algn="l" rtl="0" fontAlgn="base">
        <a:spcBef>
          <a:spcPct val="20000"/>
        </a:spcBef>
        <a:spcAft>
          <a:spcPct val="0"/>
        </a:spcAft>
        <a:buClr>
          <a:schemeClr val="folHlink"/>
        </a:buClr>
        <a:buSzPct val="90000"/>
        <a:buFont typeface="Wingdings" charset="2"/>
        <a:buBlip>
          <a:blip r:embed="rId16"/>
        </a:buBlip>
        <a:defRPr sz="2000">
          <a:solidFill>
            <a:schemeClr val="tx1"/>
          </a:solidFill>
          <a:effectLst>
            <a:outerShdw blurRad="38100" dist="38100" dir="2700000" algn="tl">
              <a:srgbClr val="000000"/>
            </a:outerShdw>
          </a:effectLst>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hyperlink" Target="http://www.gis.com/whatisgis/graphics/earthquake_map_lg.jpg" TargetMode="External"/><Relationship Id="rId7" Type="http://schemas.openxmlformats.org/officeDocument/2006/relationships/hyperlink" Target="http://www.scanex.ru/imgs/data-landsat-sample1.jpg" TargetMode="External"/><Relationship Id="rId2" Type="http://schemas.openxmlformats.org/officeDocument/2006/relationships/notesSlide" Target="../notesSlides/notesSlide14.xml"/><Relationship Id="rId1" Type="http://schemas.openxmlformats.org/officeDocument/2006/relationships/slideLayout" Target="../slideLayouts/slideLayout19.xml"/><Relationship Id="rId6" Type="http://schemas.openxmlformats.org/officeDocument/2006/relationships/image" Target="../media/image17.jpeg"/><Relationship Id="rId5" Type="http://schemas.openxmlformats.org/officeDocument/2006/relationships/hyperlink" Target="http://www.ldeo.columbia.edu/~dale/scicex99/photos/E.%20%20North%20Pole/5.%20%20GPS.jpg" TargetMode="External"/><Relationship Id="rId10" Type="http://schemas.openxmlformats.org/officeDocument/2006/relationships/image" Target="../media/image20.jpeg"/><Relationship Id="rId4" Type="http://schemas.openxmlformats.org/officeDocument/2006/relationships/image" Target="../media/image16.jpeg"/><Relationship Id="rId9"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5.xml"/><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9.xml"/><Relationship Id="rId1" Type="http://schemas.openxmlformats.org/officeDocument/2006/relationships/slideLayout" Target="../slideLayouts/slideLayout30.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30.xml"/><Relationship Id="rId5" Type="http://schemas.openxmlformats.org/officeDocument/2006/relationships/image" Target="../media/image30.wmf"/><Relationship Id="rId4" Type="http://schemas.openxmlformats.org/officeDocument/2006/relationships/image" Target="../media/image29.jpe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12.xml"/><Relationship Id="rId5" Type="http://schemas.openxmlformats.org/officeDocument/2006/relationships/image" Target="../media/image33.pn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12.xml"/><Relationship Id="rId5" Type="http://schemas.openxmlformats.org/officeDocument/2006/relationships/image" Target="../media/image33.pn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5.xml"/><Relationship Id="rId1" Type="http://schemas.openxmlformats.org/officeDocument/2006/relationships/slideLayout" Target="../slideLayouts/slideLayout14.xml"/><Relationship Id="rId5" Type="http://schemas.openxmlformats.org/officeDocument/2006/relationships/hyperlink" Target="http://www.gis.com/" TargetMode="External"/><Relationship Id="rId4" Type="http://schemas.openxmlformats.org/officeDocument/2006/relationships/image" Target="../media/image7.w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pPr eaLnBrk="1" hangingPunct="1">
              <a:defRPr/>
            </a:pPr>
            <a:endParaRPr lang="en-US" smtClean="0"/>
          </a:p>
        </p:txBody>
      </p:sp>
      <p:sp>
        <p:nvSpPr>
          <p:cNvPr id="15974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ArcMap2.jpg"/>
          <p:cNvPicPr>
            <a:picLocks noChangeAspect="1"/>
          </p:cNvPicPr>
          <p:nvPr/>
        </p:nvPicPr>
        <p:blipFill>
          <a:blip r:embed="rId3" cstate="print"/>
          <a:srcRect/>
          <a:stretch>
            <a:fillRect/>
          </a:stretch>
        </p:blipFill>
        <p:spPr bwMode="auto">
          <a:xfrm>
            <a:off x="0" y="0"/>
            <a:ext cx="9144000" cy="703103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007E"/>
        </a:solidFill>
        <a:effectLst/>
      </p:bgPr>
    </p:bg>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239713" y="295275"/>
            <a:ext cx="8666162" cy="695325"/>
          </a:xfrm>
        </p:spPr>
        <p:txBody>
          <a:bodyPr/>
          <a:lstStyle/>
          <a:p>
            <a:pPr algn="l" eaLnBrk="1" hangingPunct="1">
              <a:defRPr/>
            </a:pPr>
            <a:r>
              <a:rPr lang="en-US" smtClean="0">
                <a:solidFill>
                  <a:srgbClr val="FFFF00"/>
                </a:solidFill>
              </a:rPr>
              <a:t>GIS involves</a:t>
            </a:r>
            <a:endParaRPr lang="en-US" smtClean="0">
              <a:solidFill>
                <a:srgbClr val="FFFF66"/>
              </a:solidFill>
            </a:endParaRPr>
          </a:p>
        </p:txBody>
      </p:sp>
      <p:sp>
        <p:nvSpPr>
          <p:cNvPr id="136195" name="Rectangle 3"/>
          <p:cNvSpPr>
            <a:spLocks noGrp="1" noChangeArrowheads="1"/>
          </p:cNvSpPr>
          <p:nvPr>
            <p:ph type="body" idx="1"/>
          </p:nvPr>
        </p:nvSpPr>
        <p:spPr>
          <a:xfrm>
            <a:off x="223838" y="1219200"/>
            <a:ext cx="4876800" cy="4114800"/>
          </a:xfrm>
        </p:spPr>
        <p:txBody>
          <a:bodyPr/>
          <a:lstStyle/>
          <a:p>
            <a:pPr eaLnBrk="1" hangingPunct="1">
              <a:defRPr/>
            </a:pPr>
            <a:r>
              <a:rPr lang="en-US" sz="3600" smtClean="0"/>
              <a:t>Information about the world</a:t>
            </a:r>
          </a:p>
          <a:p>
            <a:pPr eaLnBrk="1" hangingPunct="1">
              <a:defRPr/>
            </a:pPr>
            <a:r>
              <a:rPr lang="en-US" sz="3600" smtClean="0"/>
              <a:t>Represented by   points, lines, areas,  and images</a:t>
            </a:r>
          </a:p>
          <a:p>
            <a:pPr eaLnBrk="1" hangingPunct="1">
              <a:defRPr/>
            </a:pPr>
            <a:r>
              <a:rPr lang="en-US" sz="3600" smtClean="0"/>
              <a:t>At any scale, local to global</a:t>
            </a:r>
          </a:p>
          <a:p>
            <a:pPr eaLnBrk="1" hangingPunct="1">
              <a:defRPr/>
            </a:pPr>
            <a:r>
              <a:rPr lang="en-US" sz="3600" smtClean="0"/>
              <a:t>Explored on a computer</a:t>
            </a:r>
            <a:endParaRPr lang="en-US" sz="3600" smtClean="0">
              <a:solidFill>
                <a:srgbClr val="FFFF00"/>
              </a:solidFill>
            </a:endParaRPr>
          </a:p>
        </p:txBody>
      </p:sp>
      <p:pic>
        <p:nvPicPr>
          <p:cNvPr id="16388" name="Picture 4" descr="toxic_c"/>
          <p:cNvPicPr>
            <a:picLocks noChangeAspect="1" noChangeArrowheads="1"/>
          </p:cNvPicPr>
          <p:nvPr/>
        </p:nvPicPr>
        <p:blipFill>
          <a:blip r:embed="rId3" cstate="print"/>
          <a:srcRect/>
          <a:stretch>
            <a:fillRect/>
          </a:stretch>
        </p:blipFill>
        <p:spPr bwMode="auto">
          <a:xfrm>
            <a:off x="5468938" y="1563688"/>
            <a:ext cx="3148012" cy="1979612"/>
          </a:xfrm>
          <a:prstGeom prst="rect">
            <a:avLst/>
          </a:prstGeom>
          <a:noFill/>
          <a:ln w="9525">
            <a:noFill/>
            <a:miter lim="800000"/>
            <a:headEnd/>
            <a:tailEnd/>
          </a:ln>
        </p:spPr>
      </p:pic>
      <p:pic>
        <p:nvPicPr>
          <p:cNvPr id="16389" name="Picture 5" descr="Arcglobe_quakes"/>
          <p:cNvPicPr>
            <a:picLocks noChangeAspect="1" noChangeArrowheads="1"/>
          </p:cNvPicPr>
          <p:nvPr/>
        </p:nvPicPr>
        <p:blipFill>
          <a:blip r:embed="rId4" cstate="print"/>
          <a:srcRect/>
          <a:stretch>
            <a:fillRect/>
          </a:stretch>
        </p:blipFill>
        <p:spPr bwMode="auto">
          <a:xfrm>
            <a:off x="5100638" y="3757613"/>
            <a:ext cx="3722687" cy="2779712"/>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pPr algn="l" eaLnBrk="1" hangingPunct="1">
              <a:defRPr/>
            </a:pPr>
            <a:r>
              <a:rPr lang="en-US" smtClean="0">
                <a:solidFill>
                  <a:srgbClr val="FFFF00"/>
                </a:solidFill>
              </a:rPr>
              <a:t>GIS performs key activities</a:t>
            </a:r>
            <a:endParaRPr lang="en-US" smtClean="0">
              <a:solidFill>
                <a:srgbClr val="FFFF66"/>
              </a:solidFill>
            </a:endParaRPr>
          </a:p>
        </p:txBody>
      </p:sp>
      <p:sp>
        <p:nvSpPr>
          <p:cNvPr id="138243" name="Rectangle 3"/>
          <p:cNvSpPr>
            <a:spLocks noGrp="1" noChangeArrowheads="1"/>
          </p:cNvSpPr>
          <p:nvPr>
            <p:ph type="body" idx="1"/>
          </p:nvPr>
        </p:nvSpPr>
        <p:spPr>
          <a:xfrm>
            <a:off x="388938" y="1577975"/>
            <a:ext cx="4335462" cy="4441825"/>
          </a:xfrm>
        </p:spPr>
        <p:txBody>
          <a:bodyPr/>
          <a:lstStyle/>
          <a:p>
            <a:pPr eaLnBrk="1" hangingPunct="1">
              <a:buClr>
                <a:schemeClr val="tx2"/>
              </a:buClr>
              <a:defRPr/>
            </a:pPr>
            <a:r>
              <a:rPr lang="en-US" smtClean="0"/>
              <a:t>Visualizing spatial information...“making maps”</a:t>
            </a:r>
          </a:p>
          <a:p>
            <a:pPr eaLnBrk="1" hangingPunct="1">
              <a:buClr>
                <a:schemeClr val="tx2"/>
              </a:buClr>
              <a:defRPr/>
            </a:pPr>
            <a:endParaRPr lang="en-US" smtClean="0"/>
          </a:p>
          <a:p>
            <a:pPr eaLnBrk="1" hangingPunct="1">
              <a:buClr>
                <a:schemeClr val="tx2"/>
              </a:buClr>
              <a:defRPr/>
            </a:pPr>
            <a:r>
              <a:rPr lang="en-US" smtClean="0"/>
              <a:t>Manipulating and analyzing spatial information...“asking questions of the maps and data”</a:t>
            </a:r>
            <a:endParaRPr lang="en-US" sz="3600" smtClean="0"/>
          </a:p>
          <a:p>
            <a:pPr eaLnBrk="1" hangingPunct="1">
              <a:defRPr/>
            </a:pPr>
            <a:endParaRPr lang="en-US" sz="3600" smtClean="0">
              <a:solidFill>
                <a:srgbClr val="FFFF00"/>
              </a:solidFill>
            </a:endParaRPr>
          </a:p>
        </p:txBody>
      </p:sp>
      <p:pic>
        <p:nvPicPr>
          <p:cNvPr id="17412" name="Picture 4" descr="569_fireriskwithbuilidings"/>
          <p:cNvPicPr>
            <a:picLocks noChangeAspect="1" noChangeArrowheads="1"/>
          </p:cNvPicPr>
          <p:nvPr/>
        </p:nvPicPr>
        <p:blipFill>
          <a:blip r:embed="rId3" cstate="print"/>
          <a:srcRect/>
          <a:stretch>
            <a:fillRect/>
          </a:stretch>
        </p:blipFill>
        <p:spPr bwMode="auto">
          <a:xfrm>
            <a:off x="5511800" y="1525588"/>
            <a:ext cx="3451225" cy="2513012"/>
          </a:xfrm>
          <a:prstGeom prst="rect">
            <a:avLst/>
          </a:prstGeom>
          <a:noFill/>
          <a:ln w="9525">
            <a:noFill/>
            <a:miter lim="800000"/>
            <a:headEnd/>
            <a:tailEnd/>
          </a:ln>
        </p:spPr>
      </p:pic>
      <p:pic>
        <p:nvPicPr>
          <p:cNvPr id="17413" name="Picture 5" descr="sumatrandata"/>
          <p:cNvPicPr>
            <a:picLocks noChangeAspect="1" noChangeArrowheads="1"/>
          </p:cNvPicPr>
          <p:nvPr/>
        </p:nvPicPr>
        <p:blipFill>
          <a:blip r:embed="rId4" cstate="print"/>
          <a:srcRect/>
          <a:stretch>
            <a:fillRect/>
          </a:stretch>
        </p:blipFill>
        <p:spPr bwMode="auto">
          <a:xfrm>
            <a:off x="4970463" y="3584575"/>
            <a:ext cx="3167062" cy="26511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457200" y="277813"/>
            <a:ext cx="8229600" cy="712787"/>
          </a:xfrm>
        </p:spPr>
        <p:txBody>
          <a:bodyPr/>
          <a:lstStyle/>
          <a:p>
            <a:pPr algn="l" eaLnBrk="1" hangingPunct="1">
              <a:defRPr/>
            </a:pPr>
            <a:r>
              <a:rPr lang="en-US" smtClean="0">
                <a:solidFill>
                  <a:srgbClr val="FFFF00"/>
                </a:solidFill>
              </a:rPr>
              <a:t>GIS is used…</a:t>
            </a:r>
          </a:p>
        </p:txBody>
      </p:sp>
      <p:sp>
        <p:nvSpPr>
          <p:cNvPr id="129027" name="Rectangle 3"/>
          <p:cNvSpPr>
            <a:spLocks noGrp="1" noChangeArrowheads="1"/>
          </p:cNvSpPr>
          <p:nvPr>
            <p:ph type="body" idx="1"/>
          </p:nvPr>
        </p:nvSpPr>
        <p:spPr>
          <a:xfrm>
            <a:off x="457200" y="1219200"/>
            <a:ext cx="8229600" cy="5216525"/>
          </a:xfrm>
        </p:spPr>
        <p:txBody>
          <a:bodyPr/>
          <a:lstStyle/>
          <a:p>
            <a:pPr eaLnBrk="1" hangingPunct="1">
              <a:buClr>
                <a:schemeClr val="tx1"/>
              </a:buClr>
              <a:buFont typeface="Times" charset="0"/>
              <a:buChar char="•"/>
              <a:defRPr/>
            </a:pPr>
            <a:r>
              <a:rPr lang="en-US" sz="2800" smtClean="0">
                <a:solidFill>
                  <a:srgbClr val="FFFF66"/>
                </a:solidFill>
              </a:rPr>
              <a:t>Emergency Services</a:t>
            </a:r>
            <a:r>
              <a:rPr lang="en-US" sz="2800" smtClean="0"/>
              <a:t>--Fire &amp; Police</a:t>
            </a:r>
          </a:p>
          <a:p>
            <a:pPr eaLnBrk="1" hangingPunct="1">
              <a:buClr>
                <a:schemeClr val="tx1"/>
              </a:buClr>
              <a:buFont typeface="Times" charset="0"/>
              <a:buChar char="•"/>
              <a:defRPr/>
            </a:pPr>
            <a:r>
              <a:rPr lang="en-US" sz="2800" smtClean="0">
                <a:solidFill>
                  <a:srgbClr val="FFFF66"/>
                </a:solidFill>
              </a:rPr>
              <a:t>Environmental</a:t>
            </a:r>
            <a:r>
              <a:rPr lang="en-US" sz="2800" smtClean="0"/>
              <a:t>--Monitoring &amp; Modeling</a:t>
            </a:r>
          </a:p>
          <a:p>
            <a:pPr eaLnBrk="1" hangingPunct="1">
              <a:buClr>
                <a:schemeClr val="tx1"/>
              </a:buClr>
              <a:buFont typeface="Times" charset="0"/>
              <a:buChar char="•"/>
              <a:defRPr/>
            </a:pPr>
            <a:r>
              <a:rPr lang="en-US" sz="2800" smtClean="0">
                <a:solidFill>
                  <a:srgbClr val="FFFF66"/>
                </a:solidFill>
              </a:rPr>
              <a:t>Business</a:t>
            </a:r>
            <a:r>
              <a:rPr lang="en-US" sz="2800" smtClean="0"/>
              <a:t>--Site Location, Delivery Systems</a:t>
            </a:r>
          </a:p>
          <a:p>
            <a:pPr eaLnBrk="1" hangingPunct="1">
              <a:buClr>
                <a:schemeClr val="tx1"/>
              </a:buClr>
              <a:buFont typeface="Times" charset="0"/>
              <a:buChar char="•"/>
              <a:defRPr/>
            </a:pPr>
            <a:r>
              <a:rPr lang="en-US" sz="2800" smtClean="0">
                <a:solidFill>
                  <a:srgbClr val="FFFF66"/>
                </a:solidFill>
              </a:rPr>
              <a:t>Industry</a:t>
            </a:r>
            <a:r>
              <a:rPr lang="en-US" sz="2800" smtClean="0"/>
              <a:t>--Transportation, Communication, Mining, Pipelines, Healthcare</a:t>
            </a:r>
          </a:p>
          <a:p>
            <a:pPr eaLnBrk="1" hangingPunct="1">
              <a:buClr>
                <a:schemeClr val="tx1"/>
              </a:buClr>
              <a:buFont typeface="Times" charset="0"/>
              <a:buChar char="•"/>
              <a:defRPr/>
            </a:pPr>
            <a:r>
              <a:rPr lang="en-US" sz="2800" smtClean="0">
                <a:solidFill>
                  <a:srgbClr val="FFFF66"/>
                </a:solidFill>
              </a:rPr>
              <a:t>Government</a:t>
            </a:r>
            <a:r>
              <a:rPr lang="en-US" sz="2800" smtClean="0"/>
              <a:t>--Local, State, Federal, Military</a:t>
            </a:r>
          </a:p>
          <a:p>
            <a:pPr eaLnBrk="1" hangingPunct="1">
              <a:buClr>
                <a:schemeClr val="tx1"/>
              </a:buClr>
              <a:buFont typeface="Times" charset="0"/>
              <a:buChar char="•"/>
              <a:defRPr/>
            </a:pPr>
            <a:r>
              <a:rPr lang="en-US" sz="2800" smtClean="0">
                <a:solidFill>
                  <a:srgbClr val="FFFF66"/>
                </a:solidFill>
              </a:rPr>
              <a:t>Education</a:t>
            </a:r>
            <a:r>
              <a:rPr lang="en-US" sz="2800" smtClean="0"/>
              <a:t>--Research, Teaching Tool, Administration</a:t>
            </a:r>
          </a:p>
          <a:p>
            <a:pPr eaLnBrk="1" hangingPunct="1">
              <a:buClr>
                <a:schemeClr val="tx1"/>
              </a:buClr>
              <a:buFont typeface="Times" charset="0"/>
              <a:buChar char="•"/>
              <a:defRPr/>
            </a:pPr>
            <a:endParaRPr lang="en-US" sz="2800" smtClean="0"/>
          </a:p>
          <a:p>
            <a:pPr algn="ctr" eaLnBrk="1" hangingPunct="1">
              <a:buFont typeface="Times" charset="0"/>
              <a:buNone/>
              <a:defRPr/>
            </a:pPr>
            <a:r>
              <a:rPr lang="en-US" smtClean="0">
                <a:solidFill>
                  <a:srgbClr val="FFFF00"/>
                </a:solidFill>
              </a:rPr>
              <a:t>Wherever Spatial Data Analysis is Needed!</a:t>
            </a:r>
            <a:endParaRPr lang="en-US" smtClean="0"/>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sp>
        <p:nvSpPr>
          <p:cNvPr id="132098" name="Text Box 2"/>
          <p:cNvSpPr txBox="1">
            <a:spLocks noChangeArrowheads="1"/>
          </p:cNvSpPr>
          <p:nvPr/>
        </p:nvSpPr>
        <p:spPr bwMode="auto">
          <a:xfrm>
            <a:off x="609600" y="1676400"/>
            <a:ext cx="8458200" cy="4965700"/>
          </a:xfrm>
          <a:prstGeom prst="rect">
            <a:avLst/>
          </a:prstGeom>
          <a:noFill/>
          <a:ln w="9525">
            <a:noFill/>
            <a:miter lim="800000"/>
            <a:headEnd/>
            <a:tailEnd/>
          </a:ln>
          <a:effectLst/>
        </p:spPr>
        <p:txBody>
          <a:bodyPr>
            <a:spAutoFit/>
          </a:bodyPr>
          <a:lstStyle/>
          <a:p>
            <a:pPr>
              <a:defRPr/>
            </a:pPr>
            <a:r>
              <a:rPr lang="en-US" sz="3200" b="1" i="1">
                <a:solidFill>
                  <a:schemeClr val="tx2"/>
                </a:solidFill>
                <a:effectLst>
                  <a:outerShdw blurRad="38100" dist="38100" dir="2700000" algn="tl">
                    <a:srgbClr val="000000"/>
                  </a:outerShdw>
                </a:effectLst>
              </a:rPr>
              <a:t>GIS</a:t>
            </a:r>
          </a:p>
          <a:p>
            <a:pPr algn="ctr">
              <a:defRPr/>
            </a:pPr>
            <a:endParaRPr lang="en-US" sz="3200" b="1" i="1">
              <a:solidFill>
                <a:schemeClr val="tx2"/>
              </a:solidFill>
              <a:effectLst>
                <a:outerShdw blurRad="38100" dist="38100" dir="2700000" algn="tl">
                  <a:srgbClr val="000000"/>
                </a:outerShdw>
              </a:effectLst>
            </a:endParaRPr>
          </a:p>
          <a:p>
            <a:pPr>
              <a:defRPr/>
            </a:pPr>
            <a:r>
              <a:rPr lang="en-US" sz="3200" b="1" i="1">
                <a:solidFill>
                  <a:schemeClr val="tx2"/>
                </a:solidFill>
                <a:effectLst>
                  <a:outerShdw blurRad="38100" dist="38100" dir="2700000" algn="tl">
                    <a:srgbClr val="000000"/>
                  </a:outerShdw>
                </a:effectLst>
              </a:rPr>
              <a:t>	GPS</a:t>
            </a:r>
          </a:p>
          <a:p>
            <a:pPr algn="ctr">
              <a:defRPr/>
            </a:pPr>
            <a:endParaRPr lang="en-US" sz="3200" b="1" i="1">
              <a:solidFill>
                <a:schemeClr val="tx2"/>
              </a:solidFill>
              <a:effectLst>
                <a:outerShdw blurRad="38100" dist="38100" dir="2700000" algn="tl">
                  <a:srgbClr val="000000"/>
                </a:outerShdw>
              </a:effectLst>
            </a:endParaRPr>
          </a:p>
          <a:p>
            <a:pPr>
              <a:defRPr/>
            </a:pPr>
            <a:r>
              <a:rPr lang="en-US" sz="3200" b="1" i="1">
                <a:solidFill>
                  <a:schemeClr val="tx2"/>
                </a:solidFill>
                <a:effectLst>
                  <a:outerShdw blurRad="38100" dist="38100" dir="2700000" algn="tl">
                    <a:srgbClr val="000000"/>
                  </a:outerShdw>
                </a:effectLst>
              </a:rPr>
              <a:t>		Remote Sensing</a:t>
            </a:r>
          </a:p>
          <a:p>
            <a:pPr>
              <a:defRPr/>
            </a:pPr>
            <a:endParaRPr lang="en-US" sz="3200" b="1" i="1">
              <a:solidFill>
                <a:schemeClr val="tx2"/>
              </a:solidFill>
              <a:effectLst>
                <a:outerShdw blurRad="38100" dist="38100" dir="2700000" algn="tl">
                  <a:srgbClr val="000000"/>
                </a:outerShdw>
              </a:effectLst>
            </a:endParaRPr>
          </a:p>
          <a:p>
            <a:pPr>
              <a:defRPr/>
            </a:pPr>
            <a:r>
              <a:rPr lang="en-US" sz="3200" b="1" i="1">
                <a:solidFill>
                  <a:schemeClr val="tx2"/>
                </a:solidFill>
                <a:effectLst>
                  <a:outerShdw blurRad="38100" dist="38100" dir="2700000" algn="tl">
                    <a:srgbClr val="000000"/>
                  </a:outerShdw>
                </a:effectLst>
              </a:rPr>
              <a:t>			Virtual Globes</a:t>
            </a:r>
          </a:p>
          <a:p>
            <a:pPr>
              <a:defRPr/>
            </a:pPr>
            <a:endParaRPr lang="en-US" sz="3200" b="1" i="1">
              <a:solidFill>
                <a:schemeClr val="tx2"/>
              </a:solidFill>
              <a:effectLst>
                <a:outerShdw blurRad="38100" dist="38100" dir="2700000" algn="tl">
                  <a:srgbClr val="000000"/>
                </a:outerShdw>
              </a:effectLst>
            </a:endParaRPr>
          </a:p>
          <a:p>
            <a:pPr>
              <a:defRPr/>
            </a:pPr>
            <a:r>
              <a:rPr lang="en-US" sz="3200" b="1" i="1">
                <a:solidFill>
                  <a:schemeClr val="tx2"/>
                </a:solidFill>
                <a:effectLst>
                  <a:outerShdw blurRad="38100" dist="38100" dir="2700000" algn="tl">
                    <a:srgbClr val="000000"/>
                  </a:outerShdw>
                </a:effectLst>
              </a:rPr>
              <a:t>				Web Mapping </a:t>
            </a:r>
          </a:p>
          <a:p>
            <a:pPr>
              <a:defRPr/>
            </a:pPr>
            <a:endParaRPr lang="en-US" sz="3200" b="1">
              <a:solidFill>
                <a:schemeClr val="tx2"/>
              </a:solidFill>
              <a:effectLst>
                <a:outerShdw blurRad="38100" dist="38100" dir="2700000" algn="tl">
                  <a:srgbClr val="000000"/>
                </a:outerShdw>
              </a:effectLst>
            </a:endParaRPr>
          </a:p>
        </p:txBody>
      </p:sp>
      <p:pic>
        <p:nvPicPr>
          <p:cNvPr id="19459" name="Picture 3" descr="earthquake_map_lg">
            <a:hlinkClick r:id="rId3"/>
          </p:cNvPr>
          <p:cNvPicPr>
            <a:picLocks noChangeAspect="1" noChangeArrowheads="1"/>
          </p:cNvPicPr>
          <p:nvPr/>
        </p:nvPicPr>
        <p:blipFill>
          <a:blip r:embed="rId4" cstate="print"/>
          <a:srcRect/>
          <a:stretch>
            <a:fillRect/>
          </a:stretch>
        </p:blipFill>
        <p:spPr bwMode="auto">
          <a:xfrm>
            <a:off x="1997075" y="1336675"/>
            <a:ext cx="1525588" cy="957263"/>
          </a:xfrm>
          <a:prstGeom prst="rect">
            <a:avLst/>
          </a:prstGeom>
          <a:noFill/>
          <a:ln w="9525">
            <a:noFill/>
            <a:miter lim="800000"/>
            <a:headEnd/>
            <a:tailEnd/>
          </a:ln>
        </p:spPr>
      </p:pic>
      <p:pic>
        <p:nvPicPr>
          <p:cNvPr id="19460" name="Picture 4" descr="5">
            <a:hlinkClick r:id="rId5"/>
          </p:cNvPr>
          <p:cNvPicPr>
            <a:picLocks noChangeAspect="1" noChangeArrowheads="1"/>
          </p:cNvPicPr>
          <p:nvPr/>
        </p:nvPicPr>
        <p:blipFill>
          <a:blip r:embed="rId6" cstate="print"/>
          <a:srcRect/>
          <a:stretch>
            <a:fillRect/>
          </a:stretch>
        </p:blipFill>
        <p:spPr bwMode="auto">
          <a:xfrm>
            <a:off x="3063875" y="2403475"/>
            <a:ext cx="1268413" cy="957263"/>
          </a:xfrm>
          <a:prstGeom prst="rect">
            <a:avLst/>
          </a:prstGeom>
          <a:noFill/>
          <a:ln w="9525">
            <a:noFill/>
            <a:miter lim="800000"/>
            <a:headEnd/>
            <a:tailEnd/>
          </a:ln>
        </p:spPr>
      </p:pic>
      <p:pic>
        <p:nvPicPr>
          <p:cNvPr id="19461" name="Picture 5" descr="data-landsat-sample1">
            <a:hlinkClick r:id="rId7"/>
          </p:cNvPr>
          <p:cNvPicPr>
            <a:picLocks noChangeAspect="1" noChangeArrowheads="1"/>
          </p:cNvPicPr>
          <p:nvPr/>
        </p:nvPicPr>
        <p:blipFill>
          <a:blip r:embed="rId8" cstate="print"/>
          <a:srcRect/>
          <a:stretch>
            <a:fillRect/>
          </a:stretch>
        </p:blipFill>
        <p:spPr bwMode="auto">
          <a:xfrm>
            <a:off x="6019800" y="3124200"/>
            <a:ext cx="1268413" cy="957263"/>
          </a:xfrm>
          <a:prstGeom prst="rect">
            <a:avLst/>
          </a:prstGeom>
          <a:noFill/>
          <a:ln w="9525">
            <a:noFill/>
            <a:miter lim="800000"/>
            <a:headEnd/>
            <a:tailEnd/>
          </a:ln>
        </p:spPr>
      </p:pic>
      <p:pic>
        <p:nvPicPr>
          <p:cNvPr id="19462" name="Picture 6"/>
          <p:cNvPicPr>
            <a:picLocks noChangeAspect="1" noChangeArrowheads="1"/>
          </p:cNvPicPr>
          <p:nvPr/>
        </p:nvPicPr>
        <p:blipFill>
          <a:blip r:embed="rId9" cstate="print"/>
          <a:srcRect/>
          <a:stretch>
            <a:fillRect/>
          </a:stretch>
        </p:blipFill>
        <p:spPr bwMode="auto">
          <a:xfrm>
            <a:off x="7483475" y="5424488"/>
            <a:ext cx="1514475" cy="1139825"/>
          </a:xfrm>
          <a:prstGeom prst="rect">
            <a:avLst/>
          </a:prstGeom>
          <a:noFill/>
          <a:ln w="12700">
            <a:noFill/>
            <a:miter lim="800000"/>
            <a:headEnd/>
            <a:tailEnd/>
          </a:ln>
        </p:spPr>
      </p:pic>
      <p:sp>
        <p:nvSpPr>
          <p:cNvPr id="132103" name="Rectangle 7"/>
          <p:cNvSpPr>
            <a:spLocks noChangeArrowheads="1"/>
          </p:cNvSpPr>
          <p:nvPr/>
        </p:nvSpPr>
        <p:spPr bwMode="auto">
          <a:xfrm>
            <a:off x="304800" y="0"/>
            <a:ext cx="8088313" cy="1371600"/>
          </a:xfrm>
          <a:prstGeom prst="rect">
            <a:avLst/>
          </a:prstGeom>
          <a:noFill/>
          <a:ln w="9525">
            <a:noFill/>
            <a:miter lim="800000"/>
            <a:headEnd/>
            <a:tailEnd/>
          </a:ln>
          <a:effectLst/>
        </p:spPr>
        <p:txBody>
          <a:bodyPr/>
          <a:lstStyle/>
          <a:p>
            <a:pPr eaLnBrk="1" hangingPunct="1">
              <a:lnSpc>
                <a:spcPct val="85000"/>
              </a:lnSpc>
              <a:defRPr/>
            </a:pPr>
            <a:r>
              <a:rPr lang="en-US" sz="4400" b="1">
                <a:solidFill>
                  <a:srgbClr val="FFFF00"/>
                </a:solidFill>
                <a:effectLst>
                  <a:outerShdw blurRad="38100" dist="38100" dir="2700000" algn="tl">
                    <a:srgbClr val="000000"/>
                  </a:outerShdw>
                </a:effectLst>
              </a:rPr>
              <a:t>GIS often incorporates other geotechnologies:</a:t>
            </a:r>
            <a:endParaRPr lang="en-US" sz="3000" b="1">
              <a:solidFill>
                <a:srgbClr val="FFFFFF"/>
              </a:solidFill>
              <a:effectLst>
                <a:outerShdw blurRad="38100" dist="38100" dir="2700000" algn="tl">
                  <a:srgbClr val="000000"/>
                </a:outerShdw>
              </a:effectLst>
            </a:endParaRPr>
          </a:p>
        </p:txBody>
      </p:sp>
      <p:pic>
        <p:nvPicPr>
          <p:cNvPr id="19464" name="Picture 8"/>
          <p:cNvPicPr>
            <a:picLocks noChangeAspect="1" noChangeArrowheads="1"/>
          </p:cNvPicPr>
          <p:nvPr/>
        </p:nvPicPr>
        <p:blipFill>
          <a:blip r:embed="rId10" cstate="print"/>
          <a:srcRect/>
          <a:stretch>
            <a:fillRect/>
          </a:stretch>
        </p:blipFill>
        <p:spPr bwMode="auto">
          <a:xfrm>
            <a:off x="6858000" y="4191000"/>
            <a:ext cx="1347788" cy="1181100"/>
          </a:xfrm>
          <a:prstGeom prst="rect">
            <a:avLst/>
          </a:prstGeom>
          <a:noFill/>
          <a:ln w="3175">
            <a:noFill/>
            <a:miter lim="800000"/>
            <a:headEnd/>
            <a:tailEnd/>
          </a:ln>
        </p:spPr>
      </p:pic>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sp>
        <p:nvSpPr>
          <p:cNvPr id="142338" name="Rectangle 2"/>
          <p:cNvSpPr>
            <a:spLocks noChangeArrowheads="1"/>
          </p:cNvSpPr>
          <p:nvPr/>
        </p:nvSpPr>
        <p:spPr bwMode="auto">
          <a:xfrm>
            <a:off x="0" y="0"/>
            <a:ext cx="9144000" cy="6980238"/>
          </a:xfrm>
          <a:prstGeom prst="rect">
            <a:avLst/>
          </a:prstGeom>
          <a:noFill/>
          <a:ln w="9525">
            <a:noFill/>
            <a:miter lim="800000"/>
            <a:headEnd/>
            <a:tailEnd/>
          </a:ln>
          <a:effectLst/>
        </p:spPr>
        <p:txBody>
          <a:bodyPr>
            <a:spAutoFit/>
          </a:bodyPr>
          <a:lstStyle/>
          <a:p>
            <a:pPr marL="222250" indent="-222250">
              <a:defRPr/>
            </a:pPr>
            <a:r>
              <a:rPr lang="en-US" sz="4400" b="1">
                <a:solidFill>
                  <a:srgbClr val="FFFF00"/>
                </a:solidFill>
                <a:effectLst>
                  <a:outerShdw blurRad="38100" dist="38100" dir="2700000" algn="tl">
                    <a:srgbClr val="000000"/>
                  </a:outerShdw>
                </a:effectLst>
                <a:sym typeface="WP IconicSymbolsA" pitchFamily="2" charset="2"/>
              </a:rPr>
              <a:t>Geotechnologies enhance </a:t>
            </a:r>
          </a:p>
          <a:p>
            <a:pPr marL="222250" indent="-222250">
              <a:defRPr/>
            </a:pPr>
            <a:r>
              <a:rPr lang="en-US" sz="4400" b="1">
                <a:solidFill>
                  <a:srgbClr val="FFFF00"/>
                </a:solidFill>
                <a:effectLst>
                  <a:outerShdw blurRad="38100" dist="38100" dir="2700000" algn="tl">
                    <a:srgbClr val="000000"/>
                  </a:outerShdw>
                </a:effectLst>
                <a:sym typeface="WP IconicSymbolsA" pitchFamily="2" charset="2"/>
              </a:rPr>
              <a:t>instruction because they:</a:t>
            </a:r>
          </a:p>
          <a:p>
            <a:pPr marL="222250" indent="-222250" algn="ctr">
              <a:defRPr/>
            </a:pPr>
            <a:endParaRPr lang="en-US" sz="2800" b="1">
              <a:solidFill>
                <a:schemeClr val="tx2"/>
              </a:solidFill>
              <a:effectLst>
                <a:outerShdw blurRad="38100" dist="38100" dir="2700000" algn="tl">
                  <a:srgbClr val="000000"/>
                </a:outerShdw>
              </a:effectLst>
              <a:sym typeface="WP IconicSymbolsA" pitchFamily="2" charset="2"/>
            </a:endParaRPr>
          </a:p>
          <a:p>
            <a:pPr marL="222250" indent="-222250">
              <a:lnSpc>
                <a:spcPct val="125000"/>
              </a:lnSpc>
              <a:buFontTx/>
              <a:buChar char="•"/>
              <a:defRPr/>
            </a:pPr>
            <a:r>
              <a:rPr lang="en-US" sz="3200" b="1">
                <a:solidFill>
                  <a:schemeClr val="tx2"/>
                </a:solidFill>
                <a:effectLst>
                  <a:outerShdw blurRad="38100" dist="38100" dir="2700000" algn="tl">
                    <a:srgbClr val="000000"/>
                  </a:outerShdw>
                </a:effectLst>
                <a:sym typeface="WP IconicSymbolsA" pitchFamily="2" charset="2"/>
              </a:rPr>
              <a:t> </a:t>
            </a:r>
            <a:r>
              <a:rPr lang="en-US" sz="3200">
                <a:solidFill>
                  <a:schemeClr val="tx2"/>
                </a:solidFill>
                <a:effectLst>
                  <a:outerShdw blurRad="38100" dist="38100" dir="2700000" algn="tl">
                    <a:srgbClr val="000000"/>
                  </a:outerShdw>
                </a:effectLst>
                <a:sym typeface="WP IconicSymbolsA" pitchFamily="2" charset="2"/>
              </a:rPr>
              <a:t>Are </a:t>
            </a:r>
            <a:r>
              <a:rPr lang="en-US" sz="3200">
                <a:solidFill>
                  <a:schemeClr val="tx2"/>
                </a:solidFill>
                <a:sym typeface="WP IconicSymbolsA" pitchFamily="2" charset="2"/>
              </a:rPr>
              <a:t>multidisciplinary</a:t>
            </a:r>
          </a:p>
          <a:p>
            <a:pPr marL="222250" indent="-222250">
              <a:lnSpc>
                <a:spcPct val="125000"/>
              </a:lnSpc>
              <a:buFontTx/>
              <a:buChar char="•"/>
              <a:defRPr/>
            </a:pPr>
            <a:r>
              <a:rPr lang="en-US" sz="3200">
                <a:solidFill>
                  <a:schemeClr val="tx2"/>
                </a:solidFill>
                <a:sym typeface="WP IconicSymbolsA" pitchFamily="2" charset="2"/>
              </a:rPr>
              <a:t> Use real-world technology and real data</a:t>
            </a:r>
          </a:p>
          <a:p>
            <a:pPr marL="222250" indent="-222250">
              <a:lnSpc>
                <a:spcPct val="125000"/>
              </a:lnSpc>
              <a:buFontTx/>
              <a:buChar char="•"/>
              <a:defRPr/>
            </a:pPr>
            <a:r>
              <a:rPr lang="en-US" sz="3200">
                <a:solidFill>
                  <a:schemeClr val="tx2"/>
                </a:solidFill>
                <a:sym typeface="WP IconicSymbolsA" pitchFamily="2" charset="2"/>
              </a:rPr>
              <a:t> Involve authentic tasks and assessments</a:t>
            </a:r>
          </a:p>
          <a:p>
            <a:pPr marL="222250" indent="-222250">
              <a:lnSpc>
                <a:spcPct val="125000"/>
              </a:lnSpc>
              <a:buFontTx/>
              <a:buChar char="•"/>
              <a:defRPr/>
            </a:pPr>
            <a:r>
              <a:rPr lang="en-US" sz="3200">
                <a:solidFill>
                  <a:schemeClr val="tx2"/>
                </a:solidFill>
                <a:sym typeface="WP IconicSymbolsA" pitchFamily="2" charset="2"/>
              </a:rPr>
              <a:t> Encourage community connections</a:t>
            </a:r>
          </a:p>
          <a:p>
            <a:pPr marL="222250" indent="-222250">
              <a:lnSpc>
                <a:spcPct val="125000"/>
              </a:lnSpc>
              <a:buFontTx/>
              <a:buChar char="•"/>
              <a:defRPr/>
            </a:pPr>
            <a:r>
              <a:rPr lang="en-US" sz="3200">
                <a:solidFill>
                  <a:schemeClr val="tx2"/>
                </a:solidFill>
                <a:sym typeface="WP IconicSymbolsA" pitchFamily="2" charset="2"/>
              </a:rPr>
              <a:t> Can be used at scales from local to global</a:t>
            </a:r>
          </a:p>
          <a:p>
            <a:pPr marL="222250" indent="-222250">
              <a:lnSpc>
                <a:spcPct val="125000"/>
              </a:lnSpc>
              <a:buFontTx/>
              <a:buChar char="•"/>
              <a:defRPr/>
            </a:pPr>
            <a:r>
              <a:rPr lang="en-US" sz="3200">
                <a:solidFill>
                  <a:schemeClr val="tx2"/>
                </a:solidFill>
                <a:sym typeface="WP IconicSymbolsA" pitchFamily="2" charset="2"/>
              </a:rPr>
              <a:t>Tie to education standards and national curricula</a:t>
            </a:r>
            <a:endParaRPr lang="en-US" sz="2800">
              <a:solidFill>
                <a:schemeClr val="tx2"/>
              </a:solidFill>
              <a:sym typeface="WP IconicSymbolsA" pitchFamily="2" charset="2"/>
            </a:endParaRPr>
          </a:p>
          <a:p>
            <a:pPr marL="222250" indent="-222250" algn="ctr">
              <a:defRPr/>
            </a:pPr>
            <a:endParaRPr lang="en-US" sz="2800" b="1">
              <a:solidFill>
                <a:schemeClr val="tx2"/>
              </a:solidFill>
              <a:sym typeface="WP IconicSymbolsA" pitchFamily="2" charset="2"/>
            </a:endParaRPr>
          </a:p>
          <a:p>
            <a:pPr marL="222250" indent="-222250" algn="ctr">
              <a:defRPr/>
            </a:pPr>
            <a:endParaRPr lang="en-US" sz="2800" b="1">
              <a:solidFill>
                <a:srgbClr val="FFFF00"/>
              </a:solidFill>
            </a:endParaRPr>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0" y="0"/>
            <a:ext cx="9144000" cy="788988"/>
          </a:xfrm>
        </p:spPr>
        <p:txBody>
          <a:bodyPr/>
          <a:lstStyle/>
          <a:p>
            <a:pPr algn="l" eaLnBrk="1" hangingPunct="1"/>
            <a:r>
              <a:rPr lang="en-US" sz="3600" b="1" smtClean="0">
                <a:solidFill>
                  <a:srgbClr val="FFFF00"/>
                </a:solidFill>
              </a:rPr>
              <a:t>Baker River Watershed:  Demographics</a:t>
            </a:r>
            <a:endParaRPr lang="en-US" sz="3600" b="1" smtClean="0"/>
          </a:p>
        </p:txBody>
      </p:sp>
      <p:pic>
        <p:nvPicPr>
          <p:cNvPr id="77827" name="Picture 5" descr="92medianage"/>
          <p:cNvPicPr>
            <a:picLocks noChangeAspect="1" noChangeArrowheads="1"/>
          </p:cNvPicPr>
          <p:nvPr/>
        </p:nvPicPr>
        <p:blipFill>
          <a:blip r:embed="rId3" cstate="print"/>
          <a:srcRect/>
          <a:stretch>
            <a:fillRect/>
          </a:stretch>
        </p:blipFill>
        <p:spPr bwMode="auto">
          <a:xfrm>
            <a:off x="152400" y="1066800"/>
            <a:ext cx="4152900" cy="3052763"/>
          </a:xfrm>
          <a:prstGeom prst="rect">
            <a:avLst/>
          </a:prstGeom>
          <a:noFill/>
          <a:ln w="9525">
            <a:noFill/>
            <a:miter lim="800000"/>
            <a:headEnd/>
            <a:tailEnd/>
          </a:ln>
        </p:spPr>
      </p:pic>
      <p:pic>
        <p:nvPicPr>
          <p:cNvPr id="77828" name="Picture 7" descr="93percapitatincome"/>
          <p:cNvPicPr>
            <a:picLocks noChangeAspect="1" noChangeArrowheads="1"/>
          </p:cNvPicPr>
          <p:nvPr/>
        </p:nvPicPr>
        <p:blipFill>
          <a:blip r:embed="rId4" cstate="print"/>
          <a:srcRect/>
          <a:stretch>
            <a:fillRect/>
          </a:stretch>
        </p:blipFill>
        <p:spPr bwMode="auto">
          <a:xfrm>
            <a:off x="4572000" y="3581400"/>
            <a:ext cx="4343400" cy="3032125"/>
          </a:xfrm>
          <a:prstGeom prst="rect">
            <a:avLst/>
          </a:prstGeom>
          <a:noFill/>
          <a:ln w="9525">
            <a:noFill/>
            <a:miter lim="800000"/>
            <a:headEnd/>
            <a:tailEnd/>
          </a:ln>
        </p:spPr>
      </p:pic>
      <p:sp>
        <p:nvSpPr>
          <p:cNvPr id="77829" name="Text Box 9"/>
          <p:cNvSpPr txBox="1">
            <a:spLocks noChangeArrowheads="1"/>
          </p:cNvSpPr>
          <p:nvPr/>
        </p:nvSpPr>
        <p:spPr bwMode="auto">
          <a:xfrm>
            <a:off x="4648200" y="1828800"/>
            <a:ext cx="3549650" cy="1066800"/>
          </a:xfrm>
          <a:prstGeom prst="rect">
            <a:avLst/>
          </a:prstGeom>
          <a:noFill/>
          <a:ln w="9525">
            <a:noFill/>
            <a:miter lim="800000"/>
            <a:headEnd/>
            <a:tailEnd/>
          </a:ln>
        </p:spPr>
        <p:txBody>
          <a:bodyPr wrap="none">
            <a:spAutoFit/>
          </a:bodyPr>
          <a:lstStyle/>
          <a:p>
            <a:r>
              <a:rPr lang="en-US" sz="3200">
                <a:solidFill>
                  <a:srgbClr val="FFFFFF"/>
                </a:solidFill>
              </a:rPr>
              <a:t>Age &amp; </a:t>
            </a:r>
          </a:p>
          <a:p>
            <a:r>
              <a:rPr lang="en-US" sz="3200">
                <a:solidFill>
                  <a:srgbClr val="FFFFFF"/>
                </a:solidFill>
              </a:rPr>
              <a:t>Per Capita Income</a:t>
            </a:r>
          </a:p>
        </p:txBody>
      </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0" y="0"/>
            <a:ext cx="8915400" cy="788988"/>
          </a:xfrm>
        </p:spPr>
        <p:txBody>
          <a:bodyPr/>
          <a:lstStyle/>
          <a:p>
            <a:pPr algn="l" eaLnBrk="1" hangingPunct="1"/>
            <a:r>
              <a:rPr lang="en-US" sz="3200" b="1" smtClean="0">
                <a:solidFill>
                  <a:srgbClr val="FFFF00"/>
                </a:solidFill>
              </a:rPr>
              <a:t>Baker River Watershed: Soil Parent Material</a:t>
            </a:r>
            <a:endParaRPr lang="en-US" sz="3200" smtClean="0"/>
          </a:p>
        </p:txBody>
      </p:sp>
      <p:pic>
        <p:nvPicPr>
          <p:cNvPr id="79875" name="Picture 6" descr="99parentmaterial"/>
          <p:cNvPicPr>
            <a:picLocks noChangeAspect="1" noChangeArrowheads="1"/>
          </p:cNvPicPr>
          <p:nvPr/>
        </p:nvPicPr>
        <p:blipFill>
          <a:blip r:embed="rId3" cstate="print"/>
          <a:srcRect/>
          <a:stretch>
            <a:fillRect/>
          </a:stretch>
        </p:blipFill>
        <p:spPr bwMode="auto">
          <a:xfrm>
            <a:off x="1676400" y="1143000"/>
            <a:ext cx="5562600" cy="54514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0" y="0"/>
            <a:ext cx="8458200" cy="788988"/>
          </a:xfrm>
        </p:spPr>
        <p:txBody>
          <a:bodyPr/>
          <a:lstStyle/>
          <a:p>
            <a:pPr algn="l" eaLnBrk="1" hangingPunct="1"/>
            <a:r>
              <a:rPr lang="en-US" sz="3600" smtClean="0">
                <a:solidFill>
                  <a:schemeClr val="tx1"/>
                </a:solidFill>
              </a:rPr>
              <a:t>Baker River Watershed:  </a:t>
            </a:r>
            <a:r>
              <a:rPr lang="en-US" sz="2400" smtClean="0">
                <a:solidFill>
                  <a:schemeClr val="tx1"/>
                </a:solidFill>
              </a:rPr>
              <a:t>Native American Trails</a:t>
            </a:r>
          </a:p>
        </p:txBody>
      </p:sp>
      <p:pic>
        <p:nvPicPr>
          <p:cNvPr id="81923" name="Picture 6" descr="3bakertrails"/>
          <p:cNvPicPr>
            <a:picLocks noChangeAspect="1" noChangeArrowheads="1"/>
          </p:cNvPicPr>
          <p:nvPr/>
        </p:nvPicPr>
        <p:blipFill>
          <a:blip r:embed="rId3" cstate="print"/>
          <a:srcRect/>
          <a:stretch>
            <a:fillRect/>
          </a:stretch>
        </p:blipFill>
        <p:spPr bwMode="auto">
          <a:xfrm>
            <a:off x="1295400" y="665163"/>
            <a:ext cx="7239000" cy="61055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3970" name="Picture 5" descr="tutia"/>
          <p:cNvPicPr>
            <a:picLocks noChangeAspect="1" noChangeArrowheads="1"/>
          </p:cNvPicPr>
          <p:nvPr/>
        </p:nvPicPr>
        <p:blipFill>
          <a:blip r:embed="rId3" cstate="print"/>
          <a:srcRect/>
          <a:stretch>
            <a:fillRect/>
          </a:stretch>
        </p:blipFill>
        <p:spPr bwMode="auto">
          <a:xfrm>
            <a:off x="228600" y="2133600"/>
            <a:ext cx="2312988" cy="2994025"/>
          </a:xfrm>
          <a:prstGeom prst="rect">
            <a:avLst/>
          </a:prstGeom>
          <a:noFill/>
          <a:ln w="9525">
            <a:noFill/>
            <a:miter lim="800000"/>
            <a:headEnd/>
            <a:tailEnd/>
          </a:ln>
        </p:spPr>
      </p:pic>
      <p:pic>
        <p:nvPicPr>
          <p:cNvPr id="83971" name="Picture 6" descr="tutib"/>
          <p:cNvPicPr>
            <a:picLocks noChangeAspect="1" noChangeArrowheads="1"/>
          </p:cNvPicPr>
          <p:nvPr/>
        </p:nvPicPr>
        <p:blipFill>
          <a:blip r:embed="rId4" cstate="print"/>
          <a:srcRect/>
          <a:stretch>
            <a:fillRect/>
          </a:stretch>
        </p:blipFill>
        <p:spPr bwMode="auto">
          <a:xfrm>
            <a:off x="2362200" y="2133600"/>
            <a:ext cx="2330450" cy="3016250"/>
          </a:xfrm>
          <a:prstGeom prst="rect">
            <a:avLst/>
          </a:prstGeom>
          <a:noFill/>
          <a:ln w="9525">
            <a:noFill/>
            <a:miter lim="800000"/>
            <a:headEnd/>
            <a:tailEnd/>
          </a:ln>
        </p:spPr>
      </p:pic>
      <p:pic>
        <p:nvPicPr>
          <p:cNvPr id="83972" name="Picture 7" descr="tutic"/>
          <p:cNvPicPr>
            <a:picLocks noChangeAspect="1" noChangeArrowheads="1"/>
          </p:cNvPicPr>
          <p:nvPr/>
        </p:nvPicPr>
        <p:blipFill>
          <a:blip r:embed="rId5" cstate="print"/>
          <a:srcRect/>
          <a:stretch>
            <a:fillRect/>
          </a:stretch>
        </p:blipFill>
        <p:spPr bwMode="auto">
          <a:xfrm>
            <a:off x="4495800" y="2133600"/>
            <a:ext cx="2330450" cy="3016250"/>
          </a:xfrm>
          <a:prstGeom prst="rect">
            <a:avLst/>
          </a:prstGeom>
          <a:noFill/>
          <a:ln w="9525">
            <a:noFill/>
            <a:miter lim="800000"/>
            <a:headEnd/>
            <a:tailEnd/>
          </a:ln>
        </p:spPr>
      </p:pic>
      <p:pic>
        <p:nvPicPr>
          <p:cNvPr id="83973" name="Picture 8" descr="tutid"/>
          <p:cNvPicPr>
            <a:picLocks noChangeAspect="1" noChangeArrowheads="1"/>
          </p:cNvPicPr>
          <p:nvPr/>
        </p:nvPicPr>
        <p:blipFill>
          <a:blip r:embed="rId6" cstate="print"/>
          <a:srcRect/>
          <a:stretch>
            <a:fillRect/>
          </a:stretch>
        </p:blipFill>
        <p:spPr bwMode="auto">
          <a:xfrm>
            <a:off x="6629400" y="2133600"/>
            <a:ext cx="2330450" cy="3016250"/>
          </a:xfrm>
          <a:prstGeom prst="rect">
            <a:avLst/>
          </a:prstGeom>
          <a:noFill/>
          <a:ln w="9525">
            <a:noFill/>
            <a:miter lim="800000"/>
            <a:headEnd/>
            <a:tailEnd/>
          </a:ln>
        </p:spPr>
      </p:pic>
      <p:sp>
        <p:nvSpPr>
          <p:cNvPr id="69638" name="Rectangle 9"/>
          <p:cNvSpPr>
            <a:spLocks noGrp="1"/>
          </p:cNvSpPr>
          <p:nvPr>
            <p:ph type="title" idx="4294967295"/>
          </p:nvPr>
        </p:nvSpPr>
        <p:spPr>
          <a:xfrm>
            <a:off x="2362200" y="1371600"/>
            <a:ext cx="4038600" cy="636588"/>
          </a:xfrm>
        </p:spPr>
        <p:txBody>
          <a:bodyPr/>
          <a:lstStyle/>
          <a:p>
            <a:pPr eaLnBrk="1" hangingPunct="1"/>
            <a:r>
              <a:rPr lang="en-US" sz="2800" smtClean="0"/>
              <a:t>Tufted Titmouse</a:t>
            </a:r>
          </a:p>
        </p:txBody>
      </p:sp>
      <p:sp>
        <p:nvSpPr>
          <p:cNvPr id="69639" name="Rectangle 7"/>
          <p:cNvSpPr>
            <a:spLocks noChangeArrowheads="1"/>
          </p:cNvSpPr>
          <p:nvPr/>
        </p:nvSpPr>
        <p:spPr bwMode="auto">
          <a:xfrm>
            <a:off x="228600" y="152400"/>
            <a:ext cx="8229600" cy="1143000"/>
          </a:xfrm>
          <a:prstGeom prst="rect">
            <a:avLst/>
          </a:prstGeom>
          <a:noFill/>
          <a:ln w="9525">
            <a:noFill/>
            <a:miter lim="800000"/>
            <a:headEnd/>
            <a:tailEnd/>
          </a:ln>
          <a:effectLst/>
        </p:spPr>
        <p:txBody>
          <a:bodyPr anchor="ctr"/>
          <a:lstStyle/>
          <a:p>
            <a:pPr eaLnBrk="1" hangingPunct="1"/>
            <a:r>
              <a:rPr lang="en-US" sz="2800" b="1">
                <a:solidFill>
                  <a:srgbClr val="FFFF00"/>
                </a:solidFill>
                <a:effectLst>
                  <a:outerShdw blurRad="38100" dist="38100" dir="2700000" algn="tl">
                    <a:srgbClr val="000000"/>
                  </a:outerShdw>
                </a:effectLst>
              </a:rPr>
              <a:t>Winter Ranges of Birds in New Hampshire; </a:t>
            </a:r>
            <a:br>
              <a:rPr lang="en-US" sz="2800" b="1">
                <a:solidFill>
                  <a:srgbClr val="FFFF00"/>
                </a:solidFill>
                <a:effectLst>
                  <a:outerShdw blurRad="38100" dist="38100" dir="2700000" algn="tl">
                    <a:srgbClr val="000000"/>
                  </a:outerShdw>
                </a:effectLst>
              </a:rPr>
            </a:br>
            <a:r>
              <a:rPr lang="en-US" sz="2800" b="1">
                <a:solidFill>
                  <a:srgbClr val="FFFF00"/>
                </a:solidFill>
                <a:effectLst>
                  <a:outerShdw blurRad="38100" dist="38100" dir="2700000" algn="tl">
                    <a:srgbClr val="000000"/>
                  </a:outerShdw>
                </a:effectLst>
              </a:rPr>
              <a:t>Changes in the Past Two Decades</a:t>
            </a:r>
            <a:endParaRPr lang="en-US" sz="2800">
              <a:solidFill>
                <a:srgbClr val="FFFFFF"/>
              </a:solidFill>
              <a:effectLst>
                <a:outerShdw blurRad="38100" dist="38100" dir="2700000" algn="tl">
                  <a:srgbClr val="000000"/>
                </a:outerShdw>
              </a:effectLst>
            </a:endParaRPr>
          </a:p>
        </p:txBody>
      </p:sp>
      <p:sp>
        <p:nvSpPr>
          <p:cNvPr id="83976" name="Text Box 8"/>
          <p:cNvSpPr txBox="1">
            <a:spLocks noChangeArrowheads="1"/>
          </p:cNvSpPr>
          <p:nvPr/>
        </p:nvSpPr>
        <p:spPr bwMode="auto">
          <a:xfrm>
            <a:off x="288925" y="5218113"/>
            <a:ext cx="8702675" cy="457200"/>
          </a:xfrm>
          <a:prstGeom prst="rect">
            <a:avLst/>
          </a:prstGeom>
          <a:noFill/>
          <a:ln w="9525">
            <a:noFill/>
            <a:miter lim="800000"/>
            <a:headEnd/>
            <a:tailEnd/>
          </a:ln>
        </p:spPr>
        <p:txBody>
          <a:bodyPr>
            <a:spAutoFit/>
          </a:bodyPr>
          <a:lstStyle/>
          <a:p>
            <a:r>
              <a:rPr lang="en-US" sz="2400">
                <a:solidFill>
                  <a:srgbClr val="FFFFFF"/>
                </a:solidFill>
              </a:rPr>
              <a:t>1987-1992	        1993-1998	 1999-2003	    2004-2007</a:t>
            </a: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609600"/>
            <a:ext cx="9144000" cy="2209800"/>
          </a:xfrm>
        </p:spPr>
        <p:txBody>
          <a:bodyPr/>
          <a:lstStyle/>
          <a:p>
            <a:pPr eaLnBrk="1" hangingPunct="1">
              <a:defRPr/>
            </a:pPr>
            <a:r>
              <a:rPr lang="en-US" sz="4400" b="1" dirty="0" smtClean="0">
                <a:solidFill>
                  <a:srgbClr val="FFFF00"/>
                </a:solidFill>
              </a:rPr>
              <a:t>Watershed Education Program</a:t>
            </a:r>
            <a:br>
              <a:rPr lang="en-US" sz="4400" b="1" dirty="0" smtClean="0">
                <a:solidFill>
                  <a:srgbClr val="FFFF00"/>
                </a:solidFill>
              </a:rPr>
            </a:br>
            <a:r>
              <a:rPr lang="en-US" sz="4400" b="1" dirty="0" smtClean="0">
                <a:solidFill>
                  <a:srgbClr val="FFFF00"/>
                </a:solidFill>
              </a:rPr>
              <a:t>GIS Workshops</a:t>
            </a:r>
            <a:r>
              <a:rPr lang="en-US" sz="5400" dirty="0" smtClean="0"/>
              <a:t/>
            </a:r>
            <a:br>
              <a:rPr lang="en-US" sz="5400" dirty="0" smtClean="0"/>
            </a:br>
            <a:endParaRPr lang="en-US" sz="5400" dirty="0" smtClean="0"/>
          </a:p>
        </p:txBody>
      </p:sp>
      <p:sp>
        <p:nvSpPr>
          <p:cNvPr id="2051" name="Rectangle 3"/>
          <p:cNvSpPr>
            <a:spLocks noGrp="1" noChangeArrowheads="1"/>
          </p:cNvSpPr>
          <p:nvPr>
            <p:ph type="subTitle" idx="1"/>
          </p:nvPr>
        </p:nvSpPr>
        <p:spPr>
          <a:xfrm>
            <a:off x="304800" y="2590800"/>
            <a:ext cx="8458200" cy="1752600"/>
          </a:xfrm>
        </p:spPr>
        <p:txBody>
          <a:bodyPr/>
          <a:lstStyle/>
          <a:p>
            <a:pPr eaLnBrk="1" hangingPunct="1">
              <a:buFont typeface="Wingdings" charset="2"/>
              <a:buNone/>
              <a:defRPr/>
            </a:pPr>
            <a:r>
              <a:rPr lang="en-US" sz="3200" dirty="0" smtClean="0"/>
              <a:t>Workshop 1:  An Introduction to </a:t>
            </a:r>
            <a:r>
              <a:rPr lang="en-US" sz="3200" dirty="0" err="1" smtClean="0"/>
              <a:t>ArcGIS</a:t>
            </a:r>
            <a:r>
              <a:rPr lang="en-US" sz="3200" dirty="0" smtClean="0"/>
              <a:t> 9.x</a:t>
            </a:r>
            <a:endParaRPr lang="en-US" sz="3200" dirty="0" smtClean="0"/>
          </a:p>
        </p:txBody>
      </p:sp>
      <p:sp>
        <p:nvSpPr>
          <p:cNvPr id="2052" name="Rectangle 4"/>
          <p:cNvSpPr>
            <a:spLocks noChangeArrowheads="1"/>
          </p:cNvSpPr>
          <p:nvPr/>
        </p:nvSpPr>
        <p:spPr bwMode="auto">
          <a:xfrm>
            <a:off x="152400" y="4267200"/>
            <a:ext cx="8991600" cy="1371600"/>
          </a:xfrm>
          <a:prstGeom prst="rect">
            <a:avLst/>
          </a:prstGeom>
          <a:noFill/>
          <a:ln w="9525">
            <a:noFill/>
            <a:miter lim="800000"/>
            <a:headEnd/>
            <a:tailEnd/>
          </a:ln>
          <a:effectLst/>
        </p:spPr>
        <p:txBody>
          <a:bodyPr/>
          <a:lstStyle/>
          <a:p>
            <a:pPr algn="ctr" eaLnBrk="1" hangingPunct="1">
              <a:spcBef>
                <a:spcPct val="20000"/>
              </a:spcBef>
              <a:buClr>
                <a:schemeClr val="hlink"/>
              </a:buClr>
              <a:buSzPct val="90000"/>
              <a:buFont typeface="Wingdings" charset="2"/>
              <a:buNone/>
              <a:defRPr/>
            </a:pPr>
            <a:r>
              <a:rPr lang="en-US" sz="2000" dirty="0" smtClean="0">
                <a:effectLst>
                  <a:outerShdw blurRad="38100" dist="38100" dir="2700000" algn="tl">
                    <a:srgbClr val="000000"/>
                  </a:outerShdw>
                </a:effectLst>
              </a:rPr>
              <a:t>Rebecca </a:t>
            </a:r>
            <a:r>
              <a:rPr lang="en-US" sz="2000" dirty="0" err="1" smtClean="0">
                <a:effectLst>
                  <a:outerShdw blurRad="38100" dist="38100" dir="2700000" algn="tl">
                    <a:srgbClr val="000000"/>
                  </a:outerShdw>
                </a:effectLst>
              </a:rPr>
              <a:t>Lilja</a:t>
            </a:r>
            <a:r>
              <a:rPr lang="en-US" sz="2000" dirty="0" smtClean="0">
                <a:effectLst>
                  <a:outerShdw blurRad="38100" dist="38100" dir="2700000" algn="tl">
                    <a:srgbClr val="000000"/>
                  </a:outerShdw>
                </a:effectLst>
              </a:rPr>
              <a:t>, GIS Specialist-US Forest Service</a:t>
            </a:r>
          </a:p>
          <a:p>
            <a:pPr algn="ctr" eaLnBrk="1" hangingPunct="1">
              <a:spcBef>
                <a:spcPct val="20000"/>
              </a:spcBef>
              <a:buClr>
                <a:schemeClr val="hlink"/>
              </a:buClr>
              <a:buSzPct val="90000"/>
              <a:buFont typeface="Wingdings" charset="2"/>
              <a:buNone/>
              <a:defRPr/>
            </a:pPr>
            <a:endParaRPr lang="en-US" sz="2000" dirty="0">
              <a:effectLst>
                <a:outerShdw blurRad="38100" dist="38100" dir="2700000" algn="tl">
                  <a:srgbClr val="000000"/>
                </a:outerShdw>
              </a:effectLst>
            </a:endParaRPr>
          </a:p>
          <a:p>
            <a:pPr algn="ctr" eaLnBrk="1" hangingPunct="1">
              <a:spcBef>
                <a:spcPct val="20000"/>
              </a:spcBef>
              <a:buClr>
                <a:schemeClr val="hlink"/>
              </a:buClr>
              <a:buSzPct val="90000"/>
              <a:buFont typeface="Wingdings" charset="2"/>
              <a:buNone/>
              <a:defRPr/>
            </a:pPr>
            <a:r>
              <a:rPr lang="en-US" sz="2000" dirty="0" smtClean="0">
                <a:effectLst>
                  <a:outerShdw blurRad="38100" dist="38100" dir="2700000" algn="tl">
                    <a:srgbClr val="000000"/>
                  </a:outerShdw>
                </a:effectLst>
              </a:rPr>
              <a:t>Ina </a:t>
            </a:r>
            <a:r>
              <a:rPr lang="en-US" sz="2000" dirty="0">
                <a:effectLst>
                  <a:outerShdw blurRad="38100" dist="38100" dir="2700000" algn="tl">
                    <a:srgbClr val="000000"/>
                  </a:outerShdw>
                </a:effectLst>
              </a:rPr>
              <a:t>Ahern, Science Teacher-Plymouth Regional High </a:t>
            </a:r>
            <a:r>
              <a:rPr lang="en-US" sz="2000" dirty="0" smtClean="0">
                <a:effectLst>
                  <a:outerShdw blurRad="38100" dist="38100" dir="2700000" algn="tl">
                    <a:srgbClr val="000000"/>
                  </a:outerShdw>
                </a:effectLst>
              </a:rPr>
              <a:t>School</a:t>
            </a:r>
            <a:endParaRPr lang="en-US" sz="2000" dirty="0">
              <a:effectLst>
                <a:outerShdw blurRad="38100" dist="38100" dir="2700000" algn="tl">
                  <a:srgbClr val="000000"/>
                </a:outerShdw>
              </a:effectLst>
            </a:endParaRPr>
          </a:p>
        </p:txBody>
      </p:sp>
      <p:sp>
        <p:nvSpPr>
          <p:cNvPr id="7173" name="TextBox 4"/>
          <p:cNvSpPr txBox="1">
            <a:spLocks noChangeArrowheads="1"/>
          </p:cNvSpPr>
          <p:nvPr/>
        </p:nvSpPr>
        <p:spPr bwMode="auto">
          <a:xfrm>
            <a:off x="152400" y="6019800"/>
            <a:ext cx="8769350" cy="646113"/>
          </a:xfrm>
          <a:prstGeom prst="rect">
            <a:avLst/>
          </a:prstGeom>
          <a:noFill/>
          <a:ln w="9525">
            <a:noFill/>
            <a:miter lim="800000"/>
            <a:headEnd/>
            <a:tailEnd/>
          </a:ln>
        </p:spPr>
        <p:txBody>
          <a:bodyPr wrap="none">
            <a:spAutoFit/>
          </a:bodyPr>
          <a:lstStyle/>
          <a:p>
            <a:r>
              <a:rPr lang="en-US" i="1" dirty="0"/>
              <a:t>Special thanks to Shane </a:t>
            </a:r>
            <a:r>
              <a:rPr lang="en-US" i="1" dirty="0" err="1"/>
              <a:t>Bradt</a:t>
            </a:r>
            <a:r>
              <a:rPr lang="en-US" i="1" dirty="0"/>
              <a:t>, UNH Cooperative Extension and to ESRI for the use</a:t>
            </a:r>
          </a:p>
          <a:p>
            <a:r>
              <a:rPr lang="en-US" i="1" dirty="0"/>
              <a:t>of slides and other materials.</a:t>
            </a: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0658" name="Title 1"/>
          <p:cNvSpPr>
            <a:spLocks noGrp="1"/>
          </p:cNvSpPr>
          <p:nvPr>
            <p:ph type="title" idx="4294967295"/>
          </p:nvPr>
        </p:nvSpPr>
        <p:spPr/>
        <p:txBody>
          <a:bodyPr/>
          <a:lstStyle/>
          <a:p>
            <a:pPr eaLnBrk="1" hangingPunct="1"/>
            <a:r>
              <a:rPr lang="en-US" smtClean="0"/>
              <a:t>Tufted Titmouse:</a:t>
            </a:r>
          </a:p>
        </p:txBody>
      </p:sp>
      <p:graphicFrame>
        <p:nvGraphicFramePr>
          <p:cNvPr id="7" name="Chart 6"/>
          <p:cNvGraphicFramePr>
            <a:graphicFrameLocks/>
          </p:cNvGraphicFramePr>
          <p:nvPr/>
        </p:nvGraphicFramePr>
        <p:xfrm>
          <a:off x="381000" y="1524000"/>
          <a:ext cx="6019800" cy="4267200"/>
        </p:xfrm>
        <a:graphic>
          <a:graphicData uri="http://schemas.openxmlformats.org/drawingml/2006/chart">
            <c:chart xmlns:c="http://schemas.openxmlformats.org/drawingml/2006/chart" xmlns:r="http://schemas.openxmlformats.org/officeDocument/2006/relationships" r:id="rId3"/>
          </a:graphicData>
        </a:graphic>
      </p:graphicFrame>
      <p:pic>
        <p:nvPicPr>
          <p:cNvPr id="86020" name="Picture 7" descr="hardzones"/>
          <p:cNvPicPr>
            <a:picLocks noChangeAspect="1" noChangeArrowheads="1"/>
          </p:cNvPicPr>
          <p:nvPr/>
        </p:nvPicPr>
        <p:blipFill>
          <a:blip r:embed="rId4" cstate="print"/>
          <a:srcRect/>
          <a:stretch>
            <a:fillRect/>
          </a:stretch>
        </p:blipFill>
        <p:spPr bwMode="auto">
          <a:xfrm>
            <a:off x="6423025" y="1828800"/>
            <a:ext cx="2720975" cy="3521075"/>
          </a:xfrm>
          <a:prstGeom prst="rect">
            <a:avLst/>
          </a:prstGeom>
          <a:noFill/>
          <a:ln w="9525">
            <a:noFill/>
            <a:miter lim="800000"/>
            <a:headEnd/>
            <a:tailEnd/>
          </a:ln>
        </p:spPr>
      </p:pic>
      <p:pic>
        <p:nvPicPr>
          <p:cNvPr id="86021" name="Picture 8"/>
          <p:cNvPicPr>
            <a:picLocks noChangeAspect="1" noChangeArrowheads="1"/>
          </p:cNvPicPr>
          <p:nvPr/>
        </p:nvPicPr>
        <p:blipFill>
          <a:blip r:embed="rId5" cstate="print"/>
          <a:srcRect/>
          <a:stretch>
            <a:fillRect/>
          </a:stretch>
        </p:blipFill>
        <p:spPr bwMode="auto">
          <a:xfrm>
            <a:off x="7010400" y="5029200"/>
            <a:ext cx="1828800" cy="21113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Slide Number Placeholder 6"/>
          <p:cNvSpPr>
            <a:spLocks noGrp="1"/>
          </p:cNvSpPr>
          <p:nvPr>
            <p:ph type="sldNum" sz="quarter" idx="12"/>
          </p:nvPr>
        </p:nvSpPr>
        <p:spPr>
          <a:xfrm>
            <a:off x="3124200" y="6245225"/>
            <a:ext cx="2895600" cy="476250"/>
          </a:xfrm>
          <a:noFill/>
        </p:spPr>
        <p:txBody>
          <a:bodyPr/>
          <a:lstStyle/>
          <a:p>
            <a:pPr algn="ctr"/>
            <a:fld id="{63756272-37ED-46C9-9CB1-5E7387BF5A6A}" type="slidenum">
              <a:rPr lang="en-US">
                <a:effectLst/>
              </a:rPr>
              <a:pPr algn="ctr"/>
              <a:t>21</a:t>
            </a:fld>
            <a:endParaRPr lang="en-US">
              <a:effectLst/>
            </a:endParaRPr>
          </a:p>
        </p:txBody>
      </p:sp>
      <p:sp>
        <p:nvSpPr>
          <p:cNvPr id="21507" name="Rectangle 74"/>
          <p:cNvSpPr>
            <a:spLocks noChangeArrowheads="1"/>
          </p:cNvSpPr>
          <p:nvPr/>
        </p:nvSpPr>
        <p:spPr bwMode="auto">
          <a:xfrm>
            <a:off x="0" y="6400800"/>
            <a:ext cx="2362200" cy="457200"/>
          </a:xfrm>
          <a:prstGeom prst="rect">
            <a:avLst/>
          </a:prstGeom>
          <a:solidFill>
            <a:srgbClr val="000099"/>
          </a:solidFill>
          <a:ln w="28575">
            <a:noFill/>
            <a:miter lim="800000"/>
            <a:headEnd/>
            <a:tailEnd/>
          </a:ln>
        </p:spPr>
        <p:txBody>
          <a:bodyPr wrap="none" anchor="ctr"/>
          <a:lstStyle/>
          <a:p>
            <a:endParaRPr lang="en-US"/>
          </a:p>
        </p:txBody>
      </p:sp>
      <p:grpSp>
        <p:nvGrpSpPr>
          <p:cNvPr id="21508" name="Group 68"/>
          <p:cNvGrpSpPr>
            <a:grpSpLocks/>
          </p:cNvGrpSpPr>
          <p:nvPr/>
        </p:nvGrpSpPr>
        <p:grpSpPr bwMode="auto">
          <a:xfrm>
            <a:off x="1066800" y="1981200"/>
            <a:ext cx="2743200" cy="2746375"/>
            <a:chOff x="2064" y="1296"/>
            <a:chExt cx="2592" cy="2114"/>
          </a:xfrm>
        </p:grpSpPr>
        <p:pic>
          <p:nvPicPr>
            <p:cNvPr id="21543" name="Picture 69"/>
            <p:cNvPicPr>
              <a:picLocks noChangeAspect="1" noChangeArrowheads="1"/>
            </p:cNvPicPr>
            <p:nvPr/>
          </p:nvPicPr>
          <p:blipFill>
            <a:blip r:embed="rId3" cstate="print"/>
            <a:srcRect/>
            <a:stretch>
              <a:fillRect/>
            </a:stretch>
          </p:blipFill>
          <p:spPr bwMode="auto">
            <a:xfrm>
              <a:off x="2064" y="1296"/>
              <a:ext cx="2592" cy="2114"/>
            </a:xfrm>
            <a:prstGeom prst="rect">
              <a:avLst/>
            </a:prstGeom>
            <a:noFill/>
            <a:ln w="9525">
              <a:solidFill>
                <a:srgbClr val="0000CC"/>
              </a:solidFill>
              <a:miter lim="800000"/>
              <a:headEnd/>
              <a:tailEnd/>
            </a:ln>
          </p:spPr>
        </p:pic>
        <p:sp>
          <p:nvSpPr>
            <p:cNvPr id="199750" name="Rectangle 70"/>
            <p:cNvSpPr>
              <a:spLocks noRot="1" noChangeArrowheads="1"/>
            </p:cNvSpPr>
            <p:nvPr/>
          </p:nvSpPr>
          <p:spPr bwMode="auto">
            <a:xfrm>
              <a:off x="3552" y="2880"/>
              <a:ext cx="1008" cy="288"/>
            </a:xfrm>
            <a:prstGeom prst="rect">
              <a:avLst/>
            </a:prstGeom>
            <a:solidFill>
              <a:schemeClr val="accent1">
                <a:alpha val="60001"/>
              </a:schemeClr>
            </a:solidFill>
            <a:ln w="9525">
              <a:solidFill>
                <a:srgbClr val="0000CC"/>
              </a:solidFill>
              <a:miter lim="800000"/>
              <a:headEnd/>
              <a:tailEnd/>
            </a:ln>
            <a:effectLst/>
          </p:spPr>
          <p:txBody>
            <a:bodyPr anchor="ctr"/>
            <a:lstStyle/>
            <a:p>
              <a:pPr>
                <a:defRPr/>
              </a:pPr>
              <a:r>
                <a:rPr lang="en-US" sz="2000">
                  <a:solidFill>
                    <a:srgbClr val="0000CC"/>
                  </a:solidFill>
                  <a:effectLst>
                    <a:outerShdw blurRad="38100" dist="38100" dir="2700000" algn="tl">
                      <a:srgbClr val="000000"/>
                    </a:outerShdw>
                  </a:effectLst>
                </a:rPr>
                <a:t>ArcMAP</a:t>
              </a:r>
            </a:p>
          </p:txBody>
        </p:sp>
      </p:grpSp>
      <p:sp>
        <p:nvSpPr>
          <p:cNvPr id="199688" name="Rectangle 8"/>
          <p:cNvSpPr>
            <a:spLocks noRot="1" noChangeArrowheads="1"/>
          </p:cNvSpPr>
          <p:nvPr/>
        </p:nvSpPr>
        <p:spPr bwMode="auto">
          <a:xfrm>
            <a:off x="1143000" y="1600200"/>
            <a:ext cx="6248400" cy="4343400"/>
          </a:xfrm>
          <a:prstGeom prst="rect">
            <a:avLst/>
          </a:prstGeom>
          <a:noFill/>
          <a:ln w="9525">
            <a:noFill/>
            <a:miter lim="800000"/>
            <a:headEnd/>
            <a:tailEnd/>
          </a:ln>
          <a:effectLst/>
        </p:spPr>
        <p:txBody>
          <a:bodyPr/>
          <a:lstStyle/>
          <a:p>
            <a:pPr marL="517525" indent="-517525">
              <a:lnSpc>
                <a:spcPct val="90000"/>
              </a:lnSpc>
              <a:spcBef>
                <a:spcPct val="50000"/>
              </a:spcBef>
              <a:buClr>
                <a:schemeClr val="bg1"/>
              </a:buClr>
              <a:buSzPct val="80000"/>
              <a:buFont typeface="Arial" charset="0"/>
              <a:buChar char="►"/>
              <a:defRPr/>
            </a:pPr>
            <a:endParaRPr lang="en-US" sz="3600">
              <a:solidFill>
                <a:srgbClr val="0000CC"/>
              </a:solidFill>
              <a:effectLst>
                <a:outerShdw blurRad="38100" dist="38100" dir="2700000" algn="tl">
                  <a:srgbClr val="000000"/>
                </a:outerShdw>
              </a:effectLst>
            </a:endParaRPr>
          </a:p>
        </p:txBody>
      </p:sp>
      <p:sp>
        <p:nvSpPr>
          <p:cNvPr id="28678" name="Rectangle 9"/>
          <p:cNvSpPr>
            <a:spLocks noGrp="1" noRot="1" noChangeArrowheads="1"/>
          </p:cNvSpPr>
          <p:nvPr>
            <p:ph type="title"/>
          </p:nvPr>
        </p:nvSpPr>
        <p:spPr/>
        <p:txBody>
          <a:bodyPr/>
          <a:lstStyle/>
          <a:p>
            <a:pPr eaLnBrk="1" hangingPunct="1">
              <a:defRPr/>
            </a:pPr>
            <a:r>
              <a:rPr lang="en-US" smtClean="0">
                <a:solidFill>
                  <a:srgbClr val="C0C0C0"/>
                </a:solidFill>
              </a:rPr>
              <a:t>Basics of the ArcGIS Environment</a:t>
            </a:r>
          </a:p>
        </p:txBody>
      </p:sp>
      <p:grpSp>
        <p:nvGrpSpPr>
          <p:cNvPr id="21511" name="Group 21"/>
          <p:cNvGrpSpPr>
            <a:grpSpLocks/>
          </p:cNvGrpSpPr>
          <p:nvPr/>
        </p:nvGrpSpPr>
        <p:grpSpPr bwMode="auto">
          <a:xfrm>
            <a:off x="228600" y="3962400"/>
            <a:ext cx="2136775" cy="2362200"/>
            <a:chOff x="48" y="2013"/>
            <a:chExt cx="2066" cy="2019"/>
          </a:xfrm>
        </p:grpSpPr>
        <p:pic>
          <p:nvPicPr>
            <p:cNvPr id="21541" name="Picture 22"/>
            <p:cNvPicPr>
              <a:picLocks noChangeAspect="1" noChangeArrowheads="1"/>
            </p:cNvPicPr>
            <p:nvPr/>
          </p:nvPicPr>
          <p:blipFill>
            <a:blip r:embed="rId4" cstate="print"/>
            <a:srcRect/>
            <a:stretch>
              <a:fillRect/>
            </a:stretch>
          </p:blipFill>
          <p:spPr bwMode="auto">
            <a:xfrm>
              <a:off x="48" y="2013"/>
              <a:ext cx="2066" cy="2019"/>
            </a:xfrm>
            <a:prstGeom prst="rect">
              <a:avLst/>
            </a:prstGeom>
            <a:noFill/>
            <a:ln w="9525">
              <a:solidFill>
                <a:srgbClr val="0000CC"/>
              </a:solidFill>
              <a:miter lim="800000"/>
              <a:headEnd/>
              <a:tailEnd/>
            </a:ln>
          </p:spPr>
        </p:pic>
        <p:sp>
          <p:nvSpPr>
            <p:cNvPr id="199703" name="Rectangle 23"/>
            <p:cNvSpPr>
              <a:spLocks noRot="1" noChangeArrowheads="1"/>
            </p:cNvSpPr>
            <p:nvPr/>
          </p:nvSpPr>
          <p:spPr bwMode="auto">
            <a:xfrm>
              <a:off x="673" y="3695"/>
              <a:ext cx="1395" cy="289"/>
            </a:xfrm>
            <a:prstGeom prst="rect">
              <a:avLst/>
            </a:prstGeom>
            <a:solidFill>
              <a:schemeClr val="accent1">
                <a:alpha val="60001"/>
              </a:schemeClr>
            </a:solidFill>
            <a:ln w="9525">
              <a:solidFill>
                <a:srgbClr val="0000CC"/>
              </a:solidFill>
              <a:miter lim="800000"/>
              <a:headEnd/>
              <a:tailEnd/>
            </a:ln>
            <a:effectLst/>
          </p:spPr>
          <p:txBody>
            <a:bodyPr anchor="ctr"/>
            <a:lstStyle/>
            <a:p>
              <a:pPr>
                <a:defRPr/>
              </a:pPr>
              <a:r>
                <a:rPr lang="en-US" sz="2000">
                  <a:solidFill>
                    <a:srgbClr val="0000CC"/>
                  </a:solidFill>
                  <a:effectLst>
                    <a:outerShdw blurRad="38100" dist="38100" dir="2700000" algn="tl">
                      <a:srgbClr val="000000"/>
                    </a:outerShdw>
                  </a:effectLst>
                </a:rPr>
                <a:t>ArcCatalog</a:t>
              </a:r>
            </a:p>
          </p:txBody>
        </p:sp>
      </p:grpSp>
      <p:grpSp>
        <p:nvGrpSpPr>
          <p:cNvPr id="21512" name="Group 24"/>
          <p:cNvGrpSpPr>
            <a:grpSpLocks/>
          </p:cNvGrpSpPr>
          <p:nvPr/>
        </p:nvGrpSpPr>
        <p:grpSpPr bwMode="auto">
          <a:xfrm>
            <a:off x="1066800" y="1981200"/>
            <a:ext cx="2743200" cy="2746375"/>
            <a:chOff x="2064" y="1296"/>
            <a:chExt cx="2592" cy="2114"/>
          </a:xfrm>
        </p:grpSpPr>
        <p:pic>
          <p:nvPicPr>
            <p:cNvPr id="21539" name="Picture 25"/>
            <p:cNvPicPr>
              <a:picLocks noChangeAspect="1" noChangeArrowheads="1"/>
            </p:cNvPicPr>
            <p:nvPr/>
          </p:nvPicPr>
          <p:blipFill>
            <a:blip r:embed="rId3" cstate="print"/>
            <a:srcRect/>
            <a:stretch>
              <a:fillRect/>
            </a:stretch>
          </p:blipFill>
          <p:spPr bwMode="auto">
            <a:xfrm>
              <a:off x="2064" y="1296"/>
              <a:ext cx="2592" cy="2114"/>
            </a:xfrm>
            <a:prstGeom prst="rect">
              <a:avLst/>
            </a:prstGeom>
            <a:noFill/>
            <a:ln w="9525">
              <a:solidFill>
                <a:srgbClr val="0000CC"/>
              </a:solidFill>
              <a:miter lim="800000"/>
              <a:headEnd/>
              <a:tailEnd/>
            </a:ln>
          </p:spPr>
        </p:pic>
        <p:sp>
          <p:nvSpPr>
            <p:cNvPr id="199706" name="Rectangle 26"/>
            <p:cNvSpPr>
              <a:spLocks noRot="1" noChangeArrowheads="1"/>
            </p:cNvSpPr>
            <p:nvPr/>
          </p:nvSpPr>
          <p:spPr bwMode="auto">
            <a:xfrm>
              <a:off x="3552" y="2880"/>
              <a:ext cx="1008" cy="288"/>
            </a:xfrm>
            <a:prstGeom prst="rect">
              <a:avLst/>
            </a:prstGeom>
            <a:solidFill>
              <a:schemeClr val="accent1">
                <a:alpha val="60001"/>
              </a:schemeClr>
            </a:solidFill>
            <a:ln w="9525">
              <a:solidFill>
                <a:srgbClr val="0000CC"/>
              </a:solidFill>
              <a:miter lim="800000"/>
              <a:headEnd/>
              <a:tailEnd/>
            </a:ln>
            <a:effectLst/>
          </p:spPr>
          <p:txBody>
            <a:bodyPr anchor="ctr"/>
            <a:lstStyle/>
            <a:p>
              <a:pPr>
                <a:defRPr/>
              </a:pPr>
              <a:r>
                <a:rPr lang="en-US" sz="2000">
                  <a:solidFill>
                    <a:srgbClr val="0000CC"/>
                  </a:solidFill>
                  <a:effectLst>
                    <a:outerShdw blurRad="38100" dist="38100" dir="2700000" algn="tl">
                      <a:srgbClr val="000000"/>
                    </a:outerShdw>
                  </a:effectLst>
                </a:rPr>
                <a:t>ArcMAP</a:t>
              </a:r>
            </a:p>
          </p:txBody>
        </p:sp>
      </p:grpSp>
      <p:grpSp>
        <p:nvGrpSpPr>
          <p:cNvPr id="21513" name="Group 27"/>
          <p:cNvGrpSpPr>
            <a:grpSpLocks/>
          </p:cNvGrpSpPr>
          <p:nvPr/>
        </p:nvGrpSpPr>
        <p:grpSpPr bwMode="auto">
          <a:xfrm>
            <a:off x="2667000" y="4572000"/>
            <a:ext cx="1447800" cy="1905000"/>
            <a:chOff x="4364" y="2005"/>
            <a:chExt cx="1396" cy="1739"/>
          </a:xfrm>
        </p:grpSpPr>
        <p:pic>
          <p:nvPicPr>
            <p:cNvPr id="21537" name="Picture 28"/>
            <p:cNvPicPr>
              <a:picLocks noChangeAspect="1" noChangeArrowheads="1"/>
            </p:cNvPicPr>
            <p:nvPr/>
          </p:nvPicPr>
          <p:blipFill>
            <a:blip r:embed="rId5" cstate="print"/>
            <a:srcRect/>
            <a:stretch>
              <a:fillRect/>
            </a:stretch>
          </p:blipFill>
          <p:spPr bwMode="auto">
            <a:xfrm>
              <a:off x="4656" y="2005"/>
              <a:ext cx="810" cy="1739"/>
            </a:xfrm>
            <a:prstGeom prst="rect">
              <a:avLst/>
            </a:prstGeom>
            <a:noFill/>
            <a:ln w="9525">
              <a:solidFill>
                <a:srgbClr val="00FFFF"/>
              </a:solidFill>
              <a:miter lim="800000"/>
              <a:headEnd/>
              <a:tailEnd/>
            </a:ln>
          </p:spPr>
        </p:pic>
        <p:sp>
          <p:nvSpPr>
            <p:cNvPr id="199709" name="Rectangle 29"/>
            <p:cNvSpPr>
              <a:spLocks noRot="1" noChangeArrowheads="1"/>
            </p:cNvSpPr>
            <p:nvPr/>
          </p:nvSpPr>
          <p:spPr bwMode="auto">
            <a:xfrm>
              <a:off x="4364" y="3408"/>
              <a:ext cx="1396" cy="288"/>
            </a:xfrm>
            <a:prstGeom prst="rect">
              <a:avLst/>
            </a:prstGeom>
            <a:solidFill>
              <a:schemeClr val="accent1">
                <a:alpha val="60001"/>
              </a:schemeClr>
            </a:solidFill>
            <a:ln w="9525">
              <a:solidFill>
                <a:srgbClr val="00FFFF"/>
              </a:solidFill>
              <a:miter lim="800000"/>
              <a:headEnd/>
              <a:tailEnd/>
            </a:ln>
            <a:effectLst/>
          </p:spPr>
          <p:txBody>
            <a:bodyPr anchor="ctr"/>
            <a:lstStyle/>
            <a:p>
              <a:pPr>
                <a:defRPr/>
              </a:pPr>
              <a:r>
                <a:rPr lang="en-US" sz="2000">
                  <a:solidFill>
                    <a:srgbClr val="0000CC"/>
                  </a:solidFill>
                  <a:effectLst>
                    <a:outerShdw blurRad="38100" dist="38100" dir="2700000" algn="tl">
                      <a:srgbClr val="000000"/>
                    </a:outerShdw>
                  </a:effectLst>
                </a:rPr>
                <a:t>ArcToolbox</a:t>
              </a:r>
            </a:p>
          </p:txBody>
        </p:sp>
      </p:grpSp>
      <p:pic>
        <p:nvPicPr>
          <p:cNvPr id="21514" name="Picture 73"/>
          <p:cNvPicPr>
            <a:picLocks noChangeAspect="1" noChangeArrowheads="1"/>
          </p:cNvPicPr>
          <p:nvPr/>
        </p:nvPicPr>
        <p:blipFill>
          <a:blip r:embed="rId3" cstate="print"/>
          <a:srcRect/>
          <a:stretch>
            <a:fillRect/>
          </a:stretch>
        </p:blipFill>
        <p:spPr bwMode="auto">
          <a:xfrm>
            <a:off x="228600" y="1423988"/>
            <a:ext cx="6477000" cy="5281612"/>
          </a:xfrm>
          <a:prstGeom prst="rect">
            <a:avLst/>
          </a:prstGeom>
          <a:noFill/>
          <a:ln w="9525">
            <a:noFill/>
            <a:miter lim="800000"/>
            <a:headEnd/>
            <a:tailEnd/>
          </a:ln>
        </p:spPr>
      </p:pic>
      <p:sp>
        <p:nvSpPr>
          <p:cNvPr id="199690" name="Rectangle 10"/>
          <p:cNvSpPr>
            <a:spLocks noRot="1" noChangeArrowheads="1"/>
          </p:cNvSpPr>
          <p:nvPr/>
        </p:nvSpPr>
        <p:spPr bwMode="auto">
          <a:xfrm>
            <a:off x="6781800" y="1447800"/>
            <a:ext cx="2514600" cy="1371600"/>
          </a:xfrm>
          <a:prstGeom prst="rect">
            <a:avLst/>
          </a:prstGeom>
          <a:noFill/>
          <a:ln w="9525">
            <a:noFill/>
            <a:miter lim="800000"/>
            <a:headEnd/>
            <a:tailEnd/>
          </a:ln>
          <a:effectLst/>
        </p:spPr>
        <p:txBody>
          <a:bodyPr/>
          <a:lstStyle/>
          <a:p>
            <a:pPr>
              <a:lnSpc>
                <a:spcPct val="90000"/>
              </a:lnSpc>
              <a:spcBef>
                <a:spcPct val="50000"/>
              </a:spcBef>
              <a:buClr>
                <a:schemeClr val="bg1"/>
              </a:buClr>
              <a:buSzPct val="80000"/>
              <a:buFont typeface="Arial" charset="0"/>
              <a:buNone/>
              <a:defRPr/>
            </a:pPr>
            <a:r>
              <a:rPr lang="en-US" sz="2800">
                <a:effectLst>
                  <a:outerShdw blurRad="38100" dist="38100" dir="2700000" algn="tl">
                    <a:srgbClr val="000000"/>
                  </a:outerShdw>
                </a:effectLst>
              </a:rPr>
              <a:t>A Quick tour of the ArcMap workspace.</a:t>
            </a:r>
          </a:p>
          <a:p>
            <a:pPr>
              <a:lnSpc>
                <a:spcPct val="90000"/>
              </a:lnSpc>
              <a:spcBef>
                <a:spcPct val="50000"/>
              </a:spcBef>
              <a:buClr>
                <a:schemeClr val="bg1"/>
              </a:buClr>
              <a:buSzPct val="80000"/>
              <a:buFont typeface="Arial" charset="0"/>
              <a:buNone/>
              <a:defRPr/>
            </a:pPr>
            <a:endParaRPr lang="en-US" sz="2800">
              <a:effectLst>
                <a:outerShdw blurRad="38100" dist="38100" dir="2700000" algn="tl">
                  <a:srgbClr val="000000"/>
                </a:outerShdw>
              </a:effectLst>
            </a:endParaRPr>
          </a:p>
        </p:txBody>
      </p:sp>
      <p:grpSp>
        <p:nvGrpSpPr>
          <p:cNvPr id="21516" name="Group 59"/>
          <p:cNvGrpSpPr>
            <a:grpSpLocks/>
          </p:cNvGrpSpPr>
          <p:nvPr/>
        </p:nvGrpSpPr>
        <p:grpSpPr bwMode="auto">
          <a:xfrm>
            <a:off x="6629400" y="1371600"/>
            <a:ext cx="1752600" cy="5334000"/>
            <a:chOff x="4176" y="864"/>
            <a:chExt cx="1104" cy="3360"/>
          </a:xfrm>
        </p:grpSpPr>
        <p:sp>
          <p:nvSpPr>
            <p:cNvPr id="199712" name="Rectangle 32"/>
            <p:cNvSpPr>
              <a:spLocks noRot="1" noChangeArrowheads="1"/>
            </p:cNvSpPr>
            <p:nvPr/>
          </p:nvSpPr>
          <p:spPr bwMode="auto">
            <a:xfrm>
              <a:off x="4464" y="2400"/>
              <a:ext cx="816" cy="336"/>
            </a:xfrm>
            <a:prstGeom prst="rect">
              <a:avLst/>
            </a:prstGeom>
            <a:solidFill>
              <a:srgbClr val="0000CC">
                <a:alpha val="60001"/>
              </a:srgbClr>
            </a:solidFill>
            <a:ln w="9525">
              <a:solidFill>
                <a:srgbClr val="00FFFF"/>
              </a:solidFill>
              <a:miter lim="800000"/>
              <a:headEnd/>
              <a:tailEnd/>
            </a:ln>
            <a:effectLst/>
          </p:spPr>
          <p:txBody>
            <a:bodyPr/>
            <a:lstStyle/>
            <a:p>
              <a:pPr>
                <a:lnSpc>
                  <a:spcPct val="90000"/>
                </a:lnSpc>
                <a:spcBef>
                  <a:spcPct val="50000"/>
                </a:spcBef>
                <a:buClr>
                  <a:schemeClr val="bg1"/>
                </a:buClr>
                <a:buSzPct val="80000"/>
                <a:buFont typeface="Arial" charset="0"/>
                <a:buNone/>
                <a:defRPr/>
              </a:pPr>
              <a:r>
                <a:rPr lang="en-US" sz="1600" b="1">
                  <a:solidFill>
                    <a:srgbClr val="00FFFF"/>
                  </a:solidFill>
                  <a:effectLst>
                    <a:outerShdw blurRad="38100" dist="38100" dir="2700000" algn="tl">
                      <a:srgbClr val="000000"/>
                    </a:outerShdw>
                  </a:effectLst>
                </a:rPr>
                <a:t>Map Document</a:t>
              </a:r>
            </a:p>
            <a:p>
              <a:pPr>
                <a:lnSpc>
                  <a:spcPct val="90000"/>
                </a:lnSpc>
                <a:spcBef>
                  <a:spcPct val="50000"/>
                </a:spcBef>
                <a:buClr>
                  <a:schemeClr val="bg1"/>
                </a:buClr>
                <a:buSzPct val="80000"/>
                <a:buFont typeface="Arial" charset="0"/>
                <a:buNone/>
                <a:defRPr/>
              </a:pPr>
              <a:endParaRPr lang="en-US" sz="1600" b="1">
                <a:solidFill>
                  <a:srgbClr val="0000CC"/>
                </a:solidFill>
                <a:effectLst>
                  <a:outerShdw blurRad="38100" dist="38100" dir="2700000" algn="tl">
                    <a:srgbClr val="000000"/>
                  </a:outerShdw>
                </a:effectLst>
              </a:endParaRPr>
            </a:p>
          </p:txBody>
        </p:sp>
        <p:sp>
          <p:nvSpPr>
            <p:cNvPr id="21536" name="AutoShape 33"/>
            <p:cNvSpPr>
              <a:spLocks/>
            </p:cNvSpPr>
            <p:nvPr/>
          </p:nvSpPr>
          <p:spPr bwMode="auto">
            <a:xfrm>
              <a:off x="4176" y="864"/>
              <a:ext cx="192" cy="3360"/>
            </a:xfrm>
            <a:prstGeom prst="rightBrace">
              <a:avLst>
                <a:gd name="adj1" fmla="val 145833"/>
                <a:gd name="adj2" fmla="val 50000"/>
              </a:avLst>
            </a:prstGeom>
            <a:noFill/>
            <a:ln w="38100">
              <a:solidFill>
                <a:srgbClr val="00FFFF"/>
              </a:solidFill>
              <a:round/>
              <a:headEnd/>
              <a:tailEnd/>
            </a:ln>
          </p:spPr>
          <p:txBody>
            <a:bodyPr wrap="none" anchor="ctr"/>
            <a:lstStyle/>
            <a:p>
              <a:endParaRPr lang="en-US"/>
            </a:p>
          </p:txBody>
        </p:sp>
      </p:grpSp>
      <p:grpSp>
        <p:nvGrpSpPr>
          <p:cNvPr id="21517" name="Group 60"/>
          <p:cNvGrpSpPr>
            <a:grpSpLocks/>
          </p:cNvGrpSpPr>
          <p:nvPr/>
        </p:nvGrpSpPr>
        <p:grpSpPr bwMode="auto">
          <a:xfrm>
            <a:off x="2514600" y="2514600"/>
            <a:ext cx="2057400" cy="2971800"/>
            <a:chOff x="1584" y="1584"/>
            <a:chExt cx="1296" cy="1872"/>
          </a:xfrm>
        </p:grpSpPr>
        <p:sp>
          <p:nvSpPr>
            <p:cNvPr id="199717" name="Rectangle 37"/>
            <p:cNvSpPr>
              <a:spLocks noRot="1" noChangeArrowheads="1"/>
            </p:cNvSpPr>
            <p:nvPr/>
          </p:nvSpPr>
          <p:spPr bwMode="auto">
            <a:xfrm>
              <a:off x="1824" y="1968"/>
              <a:ext cx="1056" cy="336"/>
            </a:xfrm>
            <a:prstGeom prst="rect">
              <a:avLst/>
            </a:prstGeom>
            <a:solidFill>
              <a:schemeClr val="tx1">
                <a:alpha val="60001"/>
              </a:schemeClr>
            </a:solidFill>
            <a:ln w="9525">
              <a:solidFill>
                <a:srgbClr val="FF0000"/>
              </a:solidFill>
              <a:miter lim="800000"/>
              <a:headEnd/>
              <a:tailEnd/>
            </a:ln>
            <a:effectLst/>
          </p:spPr>
          <p:txBody>
            <a:bodyPr/>
            <a:lstStyle/>
            <a:p>
              <a:pPr>
                <a:lnSpc>
                  <a:spcPct val="90000"/>
                </a:lnSpc>
                <a:buClr>
                  <a:schemeClr val="bg1"/>
                </a:buClr>
                <a:buSzPct val="80000"/>
                <a:buFont typeface="Arial" charset="0"/>
                <a:buNone/>
                <a:defRPr/>
              </a:pPr>
              <a:r>
                <a:rPr lang="en-US" sz="1600" b="1">
                  <a:solidFill>
                    <a:srgbClr val="0000CC"/>
                  </a:solidFill>
                  <a:effectLst>
                    <a:outerShdw blurRad="38100" dist="38100" dir="2700000" algn="tl">
                      <a:srgbClr val="C0C0C0"/>
                    </a:outerShdw>
                  </a:effectLst>
                </a:rPr>
                <a:t>Tools Tool bar (docked)</a:t>
              </a:r>
            </a:p>
            <a:p>
              <a:pPr>
                <a:lnSpc>
                  <a:spcPct val="90000"/>
                </a:lnSpc>
                <a:spcBef>
                  <a:spcPct val="50000"/>
                </a:spcBef>
                <a:buClr>
                  <a:schemeClr val="bg1"/>
                </a:buClr>
                <a:buSzPct val="80000"/>
                <a:buFont typeface="Arial" charset="0"/>
                <a:buNone/>
                <a:defRPr/>
              </a:pPr>
              <a:endParaRPr lang="en-US" sz="1600" b="1">
                <a:solidFill>
                  <a:srgbClr val="0000CC"/>
                </a:solidFill>
                <a:effectLst>
                  <a:outerShdw blurRad="38100" dist="38100" dir="2700000" algn="tl">
                    <a:srgbClr val="C0C0C0"/>
                  </a:outerShdw>
                </a:effectLst>
              </a:endParaRPr>
            </a:p>
          </p:txBody>
        </p:sp>
        <p:sp>
          <p:nvSpPr>
            <p:cNvPr id="21534" name="AutoShape 39"/>
            <p:cNvSpPr>
              <a:spLocks/>
            </p:cNvSpPr>
            <p:nvPr/>
          </p:nvSpPr>
          <p:spPr bwMode="auto">
            <a:xfrm>
              <a:off x="1584" y="1584"/>
              <a:ext cx="144" cy="1872"/>
            </a:xfrm>
            <a:prstGeom prst="rightBrace">
              <a:avLst>
                <a:gd name="adj1" fmla="val 108333"/>
                <a:gd name="adj2" fmla="val 30500"/>
              </a:avLst>
            </a:prstGeom>
            <a:noFill/>
            <a:ln w="38100">
              <a:solidFill>
                <a:srgbClr val="FF0000"/>
              </a:solidFill>
              <a:round/>
              <a:headEnd/>
              <a:tailEnd/>
            </a:ln>
          </p:spPr>
          <p:txBody>
            <a:bodyPr wrap="none" anchor="ctr"/>
            <a:lstStyle/>
            <a:p>
              <a:endParaRPr lang="en-US"/>
            </a:p>
          </p:txBody>
        </p:sp>
      </p:grpSp>
      <p:grpSp>
        <p:nvGrpSpPr>
          <p:cNvPr id="21518" name="Group 61"/>
          <p:cNvGrpSpPr>
            <a:grpSpLocks/>
          </p:cNvGrpSpPr>
          <p:nvPr/>
        </p:nvGrpSpPr>
        <p:grpSpPr bwMode="auto">
          <a:xfrm>
            <a:off x="2057400" y="2514600"/>
            <a:ext cx="1600200" cy="3352800"/>
            <a:chOff x="1296" y="1584"/>
            <a:chExt cx="1008" cy="2112"/>
          </a:xfrm>
        </p:grpSpPr>
        <p:sp>
          <p:nvSpPr>
            <p:cNvPr id="199721" name="Rectangle 41"/>
            <p:cNvSpPr>
              <a:spLocks noRot="1" noChangeArrowheads="1"/>
            </p:cNvSpPr>
            <p:nvPr/>
          </p:nvSpPr>
          <p:spPr bwMode="auto">
            <a:xfrm>
              <a:off x="1536" y="2640"/>
              <a:ext cx="768" cy="336"/>
            </a:xfrm>
            <a:prstGeom prst="rect">
              <a:avLst/>
            </a:prstGeom>
            <a:solidFill>
              <a:schemeClr val="tx1">
                <a:alpha val="60001"/>
              </a:schemeClr>
            </a:solidFill>
            <a:ln w="9525">
              <a:solidFill>
                <a:srgbClr val="FF0000"/>
              </a:solidFill>
              <a:miter lim="800000"/>
              <a:headEnd/>
              <a:tailEnd/>
            </a:ln>
            <a:effectLst/>
          </p:spPr>
          <p:txBody>
            <a:bodyPr/>
            <a:lstStyle/>
            <a:p>
              <a:pPr>
                <a:lnSpc>
                  <a:spcPct val="90000"/>
                </a:lnSpc>
                <a:buClr>
                  <a:schemeClr val="bg1"/>
                </a:buClr>
                <a:buSzPct val="80000"/>
                <a:buFont typeface="Arial" charset="0"/>
                <a:buNone/>
                <a:defRPr/>
              </a:pPr>
              <a:r>
                <a:rPr lang="en-US" sz="1600" b="1">
                  <a:solidFill>
                    <a:srgbClr val="0000CC"/>
                  </a:solidFill>
                  <a:effectLst>
                    <a:outerShdw blurRad="38100" dist="38100" dir="2700000" algn="tl">
                      <a:srgbClr val="C0C0C0"/>
                    </a:outerShdw>
                  </a:effectLst>
                </a:rPr>
                <a:t>T.O.C. (docked)</a:t>
              </a:r>
            </a:p>
            <a:p>
              <a:pPr>
                <a:lnSpc>
                  <a:spcPct val="90000"/>
                </a:lnSpc>
                <a:spcBef>
                  <a:spcPct val="50000"/>
                </a:spcBef>
                <a:buClr>
                  <a:schemeClr val="bg1"/>
                </a:buClr>
                <a:buSzPct val="80000"/>
                <a:buFont typeface="Arial" charset="0"/>
                <a:buNone/>
                <a:defRPr/>
              </a:pPr>
              <a:endParaRPr lang="en-US" sz="1600" b="1">
                <a:solidFill>
                  <a:srgbClr val="0000CC"/>
                </a:solidFill>
                <a:effectLst>
                  <a:outerShdw blurRad="38100" dist="38100" dir="2700000" algn="tl">
                    <a:srgbClr val="C0C0C0"/>
                  </a:outerShdw>
                </a:effectLst>
              </a:endParaRPr>
            </a:p>
          </p:txBody>
        </p:sp>
        <p:sp>
          <p:nvSpPr>
            <p:cNvPr id="21532" name="AutoShape 42"/>
            <p:cNvSpPr>
              <a:spLocks/>
            </p:cNvSpPr>
            <p:nvPr/>
          </p:nvSpPr>
          <p:spPr bwMode="auto">
            <a:xfrm>
              <a:off x="1296" y="1584"/>
              <a:ext cx="144" cy="2112"/>
            </a:xfrm>
            <a:prstGeom prst="rightBrace">
              <a:avLst>
                <a:gd name="adj1" fmla="val 122222"/>
                <a:gd name="adj2" fmla="val 56676"/>
              </a:avLst>
            </a:prstGeom>
            <a:noFill/>
            <a:ln w="38100">
              <a:solidFill>
                <a:srgbClr val="FF0000"/>
              </a:solidFill>
              <a:round/>
              <a:headEnd/>
              <a:tailEnd/>
            </a:ln>
          </p:spPr>
          <p:txBody>
            <a:bodyPr wrap="none" anchor="ctr"/>
            <a:lstStyle/>
            <a:p>
              <a:endParaRPr lang="en-US"/>
            </a:p>
          </p:txBody>
        </p:sp>
      </p:grpSp>
      <p:grpSp>
        <p:nvGrpSpPr>
          <p:cNvPr id="21519" name="Group 58"/>
          <p:cNvGrpSpPr>
            <a:grpSpLocks/>
          </p:cNvGrpSpPr>
          <p:nvPr/>
        </p:nvGrpSpPr>
        <p:grpSpPr bwMode="auto">
          <a:xfrm>
            <a:off x="3902075" y="1371600"/>
            <a:ext cx="5241925" cy="5102225"/>
            <a:chOff x="2458" y="866"/>
            <a:chExt cx="3302" cy="3214"/>
          </a:xfrm>
        </p:grpSpPr>
        <p:sp>
          <p:nvSpPr>
            <p:cNvPr id="199710" name="Rectangle 30"/>
            <p:cNvSpPr>
              <a:spLocks noRot="1" noChangeArrowheads="1"/>
            </p:cNvSpPr>
            <p:nvPr/>
          </p:nvSpPr>
          <p:spPr bwMode="auto">
            <a:xfrm>
              <a:off x="2736" y="866"/>
              <a:ext cx="816" cy="192"/>
            </a:xfrm>
            <a:prstGeom prst="rect">
              <a:avLst/>
            </a:prstGeom>
            <a:noFill/>
            <a:ln w="9525">
              <a:noFill/>
              <a:miter lim="800000"/>
              <a:headEnd/>
              <a:tailEnd/>
            </a:ln>
            <a:effectLst/>
          </p:spPr>
          <p:txBody>
            <a:bodyPr/>
            <a:lstStyle/>
            <a:p>
              <a:pPr>
                <a:lnSpc>
                  <a:spcPct val="90000"/>
                </a:lnSpc>
                <a:spcBef>
                  <a:spcPct val="50000"/>
                </a:spcBef>
                <a:buClr>
                  <a:schemeClr val="bg1"/>
                </a:buClr>
                <a:buSzPct val="80000"/>
                <a:buFont typeface="Arial" charset="0"/>
                <a:buNone/>
                <a:defRPr/>
              </a:pPr>
              <a:r>
                <a:rPr lang="en-US" sz="1600" b="1">
                  <a:solidFill>
                    <a:srgbClr val="0000CC"/>
                  </a:solidFill>
                  <a:effectLst>
                    <a:outerShdw blurRad="38100" dist="38100" dir="2700000" algn="tl">
                      <a:srgbClr val="000000"/>
                    </a:outerShdw>
                  </a:effectLst>
                </a:rPr>
                <a:t>Title bar</a:t>
              </a:r>
            </a:p>
            <a:p>
              <a:pPr>
                <a:lnSpc>
                  <a:spcPct val="90000"/>
                </a:lnSpc>
                <a:spcBef>
                  <a:spcPct val="50000"/>
                </a:spcBef>
                <a:buClr>
                  <a:schemeClr val="bg1"/>
                </a:buClr>
                <a:buSzPct val="80000"/>
                <a:buFont typeface="Arial" charset="0"/>
                <a:buNone/>
                <a:defRPr/>
              </a:pPr>
              <a:endParaRPr lang="en-US" sz="1600" b="1">
                <a:solidFill>
                  <a:srgbClr val="0000CC"/>
                </a:solidFill>
                <a:effectLst>
                  <a:outerShdw blurRad="38100" dist="38100" dir="2700000" algn="tl">
                    <a:srgbClr val="000000"/>
                  </a:outerShdw>
                </a:effectLst>
              </a:endParaRPr>
            </a:p>
          </p:txBody>
        </p:sp>
        <p:sp>
          <p:nvSpPr>
            <p:cNvPr id="199711" name="Rectangle 31"/>
            <p:cNvSpPr>
              <a:spLocks noRot="1" noChangeArrowheads="1"/>
            </p:cNvSpPr>
            <p:nvPr/>
          </p:nvSpPr>
          <p:spPr bwMode="auto">
            <a:xfrm>
              <a:off x="2880" y="1018"/>
              <a:ext cx="816" cy="192"/>
            </a:xfrm>
            <a:prstGeom prst="rect">
              <a:avLst/>
            </a:prstGeom>
            <a:noFill/>
            <a:ln w="9525">
              <a:noFill/>
              <a:miter lim="800000"/>
              <a:headEnd/>
              <a:tailEnd/>
            </a:ln>
            <a:effectLst/>
          </p:spPr>
          <p:txBody>
            <a:bodyPr/>
            <a:lstStyle/>
            <a:p>
              <a:pPr>
                <a:lnSpc>
                  <a:spcPct val="90000"/>
                </a:lnSpc>
                <a:spcBef>
                  <a:spcPct val="50000"/>
                </a:spcBef>
                <a:buClr>
                  <a:schemeClr val="bg1"/>
                </a:buClr>
                <a:buSzPct val="80000"/>
                <a:buFont typeface="Arial" charset="0"/>
                <a:buNone/>
                <a:defRPr/>
              </a:pPr>
              <a:r>
                <a:rPr lang="en-US" sz="1600" b="1">
                  <a:solidFill>
                    <a:srgbClr val="0000CC"/>
                  </a:solidFill>
                  <a:effectLst>
                    <a:outerShdw blurRad="38100" dist="38100" dir="2700000" algn="tl">
                      <a:srgbClr val="000000"/>
                    </a:outerShdw>
                  </a:effectLst>
                </a:rPr>
                <a:t>Menu bar</a:t>
              </a:r>
            </a:p>
            <a:p>
              <a:pPr>
                <a:lnSpc>
                  <a:spcPct val="90000"/>
                </a:lnSpc>
                <a:spcBef>
                  <a:spcPct val="50000"/>
                </a:spcBef>
                <a:buClr>
                  <a:schemeClr val="bg1"/>
                </a:buClr>
                <a:buSzPct val="80000"/>
                <a:buFont typeface="Arial" charset="0"/>
                <a:buNone/>
                <a:defRPr/>
              </a:pPr>
              <a:endParaRPr lang="en-US" sz="1600" b="1">
                <a:solidFill>
                  <a:srgbClr val="0000CC"/>
                </a:solidFill>
                <a:effectLst>
                  <a:outerShdw blurRad="38100" dist="38100" dir="2700000" algn="tl">
                    <a:srgbClr val="000000"/>
                  </a:outerShdw>
                </a:effectLst>
              </a:endParaRPr>
            </a:p>
          </p:txBody>
        </p:sp>
        <p:sp>
          <p:nvSpPr>
            <p:cNvPr id="199714" name="Rectangle 34"/>
            <p:cNvSpPr>
              <a:spLocks noRot="1" noChangeArrowheads="1"/>
            </p:cNvSpPr>
            <p:nvPr/>
          </p:nvSpPr>
          <p:spPr bwMode="auto">
            <a:xfrm>
              <a:off x="2984" y="1180"/>
              <a:ext cx="1374" cy="212"/>
            </a:xfrm>
            <a:prstGeom prst="rect">
              <a:avLst/>
            </a:prstGeom>
            <a:noFill/>
            <a:ln w="9525">
              <a:noFill/>
              <a:miter lim="800000"/>
              <a:headEnd/>
              <a:tailEnd/>
            </a:ln>
            <a:effectLst/>
          </p:spPr>
          <p:txBody>
            <a:bodyPr/>
            <a:lstStyle/>
            <a:p>
              <a:pPr>
                <a:lnSpc>
                  <a:spcPct val="90000"/>
                </a:lnSpc>
                <a:spcBef>
                  <a:spcPct val="50000"/>
                </a:spcBef>
                <a:buClr>
                  <a:schemeClr val="bg1"/>
                </a:buClr>
                <a:buSzPct val="80000"/>
                <a:buFont typeface="Arial" charset="0"/>
                <a:buNone/>
                <a:defRPr/>
              </a:pPr>
              <a:r>
                <a:rPr lang="en-US" sz="1600" b="1">
                  <a:solidFill>
                    <a:srgbClr val="0000CC"/>
                  </a:solidFill>
                  <a:effectLst>
                    <a:outerShdw blurRad="38100" dist="38100" dir="2700000" algn="tl">
                      <a:srgbClr val="000000"/>
                    </a:outerShdw>
                  </a:effectLst>
                </a:rPr>
                <a:t>Standard Tool bar</a:t>
              </a:r>
            </a:p>
            <a:p>
              <a:pPr>
                <a:lnSpc>
                  <a:spcPct val="90000"/>
                </a:lnSpc>
                <a:spcBef>
                  <a:spcPct val="50000"/>
                </a:spcBef>
                <a:buClr>
                  <a:schemeClr val="bg1"/>
                </a:buClr>
                <a:buSzPct val="80000"/>
                <a:buFont typeface="Arial" charset="0"/>
                <a:buNone/>
                <a:defRPr/>
              </a:pPr>
              <a:endParaRPr lang="en-US" sz="1600" b="1">
                <a:solidFill>
                  <a:srgbClr val="0000CC"/>
                </a:solidFill>
                <a:effectLst>
                  <a:outerShdw blurRad="38100" dist="38100" dir="2700000" algn="tl">
                    <a:srgbClr val="000000"/>
                  </a:outerShdw>
                </a:effectLst>
              </a:endParaRPr>
            </a:p>
          </p:txBody>
        </p:sp>
        <p:sp>
          <p:nvSpPr>
            <p:cNvPr id="199715" name="Rectangle 35"/>
            <p:cNvSpPr>
              <a:spLocks noRot="1" noChangeArrowheads="1"/>
            </p:cNvSpPr>
            <p:nvPr/>
          </p:nvSpPr>
          <p:spPr bwMode="auto">
            <a:xfrm>
              <a:off x="4386" y="3868"/>
              <a:ext cx="1374" cy="212"/>
            </a:xfrm>
            <a:prstGeom prst="rect">
              <a:avLst/>
            </a:prstGeom>
            <a:noFill/>
            <a:ln w="9525">
              <a:noFill/>
              <a:miter lim="800000"/>
              <a:headEnd/>
              <a:tailEnd/>
            </a:ln>
            <a:effectLst/>
          </p:spPr>
          <p:txBody>
            <a:bodyPr/>
            <a:lstStyle/>
            <a:p>
              <a:pPr>
                <a:lnSpc>
                  <a:spcPct val="90000"/>
                </a:lnSpc>
                <a:spcBef>
                  <a:spcPct val="50000"/>
                </a:spcBef>
                <a:buClr>
                  <a:schemeClr val="bg1"/>
                </a:buClr>
                <a:buSzPct val="80000"/>
                <a:buFont typeface="Arial" charset="0"/>
                <a:buNone/>
                <a:defRPr/>
              </a:pPr>
              <a:r>
                <a:rPr lang="en-US" sz="1600" b="1">
                  <a:solidFill>
                    <a:srgbClr val="00FFFF"/>
                  </a:solidFill>
                  <a:effectLst>
                    <a:outerShdw blurRad="38100" dist="38100" dir="2700000" algn="tl">
                      <a:srgbClr val="000000"/>
                    </a:outerShdw>
                  </a:effectLst>
                </a:rPr>
                <a:t>Draw Tool bar</a:t>
              </a:r>
            </a:p>
            <a:p>
              <a:pPr>
                <a:lnSpc>
                  <a:spcPct val="90000"/>
                </a:lnSpc>
                <a:spcBef>
                  <a:spcPct val="50000"/>
                </a:spcBef>
                <a:buClr>
                  <a:schemeClr val="bg1"/>
                </a:buClr>
                <a:buSzPct val="80000"/>
                <a:buFont typeface="Arial" charset="0"/>
                <a:buNone/>
                <a:defRPr/>
              </a:pPr>
              <a:endParaRPr lang="en-US" sz="1600" b="1">
                <a:solidFill>
                  <a:srgbClr val="00FFFF"/>
                </a:solidFill>
                <a:effectLst>
                  <a:outerShdw blurRad="38100" dist="38100" dir="2700000" algn="tl">
                    <a:srgbClr val="000000"/>
                  </a:outerShdw>
                </a:effectLst>
              </a:endParaRPr>
            </a:p>
          </p:txBody>
        </p:sp>
        <p:sp>
          <p:nvSpPr>
            <p:cNvPr id="199728" name="Rectangle 48"/>
            <p:cNvSpPr>
              <a:spLocks noRot="1" noChangeArrowheads="1"/>
            </p:cNvSpPr>
            <p:nvPr/>
          </p:nvSpPr>
          <p:spPr bwMode="auto">
            <a:xfrm>
              <a:off x="3120" y="1364"/>
              <a:ext cx="960" cy="212"/>
            </a:xfrm>
            <a:prstGeom prst="rect">
              <a:avLst/>
            </a:prstGeom>
            <a:noFill/>
            <a:ln w="9525">
              <a:noFill/>
              <a:miter lim="800000"/>
              <a:headEnd/>
              <a:tailEnd/>
            </a:ln>
            <a:effectLst/>
          </p:spPr>
          <p:txBody>
            <a:bodyPr/>
            <a:lstStyle/>
            <a:p>
              <a:pPr>
                <a:lnSpc>
                  <a:spcPct val="90000"/>
                </a:lnSpc>
                <a:spcBef>
                  <a:spcPct val="50000"/>
                </a:spcBef>
                <a:buClr>
                  <a:schemeClr val="bg1"/>
                </a:buClr>
                <a:buSzPct val="80000"/>
                <a:buFont typeface="Arial" charset="0"/>
                <a:buNone/>
                <a:defRPr/>
              </a:pPr>
              <a:r>
                <a:rPr lang="en-US" sz="1600" b="1">
                  <a:solidFill>
                    <a:srgbClr val="0000CC"/>
                  </a:solidFill>
                  <a:effectLst>
                    <a:outerShdw blurRad="38100" dist="38100" dir="2700000" algn="tl">
                      <a:srgbClr val="000000"/>
                    </a:outerShdw>
                  </a:effectLst>
                </a:rPr>
                <a:t>Edit Tool bar</a:t>
              </a:r>
            </a:p>
            <a:p>
              <a:pPr>
                <a:lnSpc>
                  <a:spcPct val="90000"/>
                </a:lnSpc>
                <a:spcBef>
                  <a:spcPct val="50000"/>
                </a:spcBef>
                <a:buClr>
                  <a:schemeClr val="bg1"/>
                </a:buClr>
                <a:buSzPct val="80000"/>
                <a:buFont typeface="Arial" charset="0"/>
                <a:buNone/>
                <a:defRPr/>
              </a:pPr>
              <a:endParaRPr lang="en-US" sz="1600" b="1">
                <a:solidFill>
                  <a:srgbClr val="0000CC"/>
                </a:solidFill>
                <a:effectLst>
                  <a:outerShdw blurRad="38100" dist="38100" dir="2700000" algn="tl">
                    <a:srgbClr val="000000"/>
                  </a:outerShdw>
                </a:effectLst>
              </a:endParaRPr>
            </a:p>
          </p:txBody>
        </p:sp>
        <p:sp>
          <p:nvSpPr>
            <p:cNvPr id="21526" name="Line 49"/>
            <p:cNvSpPr>
              <a:spLocks noChangeShapeType="1"/>
            </p:cNvSpPr>
            <p:nvPr/>
          </p:nvSpPr>
          <p:spPr bwMode="auto">
            <a:xfrm flipH="1">
              <a:off x="4080" y="3974"/>
              <a:ext cx="288" cy="0"/>
            </a:xfrm>
            <a:prstGeom prst="line">
              <a:avLst/>
            </a:prstGeom>
            <a:noFill/>
            <a:ln w="25400">
              <a:solidFill>
                <a:srgbClr val="FF0000"/>
              </a:solidFill>
              <a:round/>
              <a:headEnd/>
              <a:tailEnd type="oval" w="med" len="med"/>
            </a:ln>
          </p:spPr>
          <p:txBody>
            <a:bodyPr wrap="none" anchor="ctr"/>
            <a:lstStyle/>
            <a:p>
              <a:endParaRPr lang="en-US"/>
            </a:p>
          </p:txBody>
        </p:sp>
        <p:sp>
          <p:nvSpPr>
            <p:cNvPr id="21527" name="Line 51"/>
            <p:cNvSpPr>
              <a:spLocks noChangeShapeType="1"/>
            </p:cNvSpPr>
            <p:nvPr/>
          </p:nvSpPr>
          <p:spPr bwMode="auto">
            <a:xfrm flipH="1">
              <a:off x="2458" y="958"/>
              <a:ext cx="288" cy="0"/>
            </a:xfrm>
            <a:prstGeom prst="line">
              <a:avLst/>
            </a:prstGeom>
            <a:noFill/>
            <a:ln w="25400">
              <a:solidFill>
                <a:srgbClr val="FF0000"/>
              </a:solidFill>
              <a:round/>
              <a:headEnd/>
              <a:tailEnd type="oval" w="med" len="med"/>
            </a:ln>
          </p:spPr>
          <p:txBody>
            <a:bodyPr wrap="none" anchor="ctr"/>
            <a:lstStyle/>
            <a:p>
              <a:endParaRPr lang="en-US"/>
            </a:p>
          </p:txBody>
        </p:sp>
        <p:sp>
          <p:nvSpPr>
            <p:cNvPr id="21528" name="Line 52"/>
            <p:cNvSpPr>
              <a:spLocks noChangeShapeType="1"/>
            </p:cNvSpPr>
            <p:nvPr/>
          </p:nvSpPr>
          <p:spPr bwMode="auto">
            <a:xfrm flipH="1">
              <a:off x="2582" y="1112"/>
              <a:ext cx="288" cy="0"/>
            </a:xfrm>
            <a:prstGeom prst="line">
              <a:avLst/>
            </a:prstGeom>
            <a:noFill/>
            <a:ln w="25400">
              <a:solidFill>
                <a:srgbClr val="FF0000"/>
              </a:solidFill>
              <a:round/>
              <a:headEnd/>
              <a:tailEnd type="oval" w="med" len="med"/>
            </a:ln>
          </p:spPr>
          <p:txBody>
            <a:bodyPr wrap="none" anchor="ctr"/>
            <a:lstStyle/>
            <a:p>
              <a:endParaRPr lang="en-US"/>
            </a:p>
          </p:txBody>
        </p:sp>
        <p:sp>
          <p:nvSpPr>
            <p:cNvPr id="21529" name="Line 56"/>
            <p:cNvSpPr>
              <a:spLocks noChangeShapeType="1"/>
            </p:cNvSpPr>
            <p:nvPr/>
          </p:nvSpPr>
          <p:spPr bwMode="auto">
            <a:xfrm flipH="1">
              <a:off x="2690" y="1286"/>
              <a:ext cx="288" cy="0"/>
            </a:xfrm>
            <a:prstGeom prst="line">
              <a:avLst/>
            </a:prstGeom>
            <a:noFill/>
            <a:ln w="25400">
              <a:solidFill>
                <a:srgbClr val="FF0000"/>
              </a:solidFill>
              <a:round/>
              <a:headEnd/>
              <a:tailEnd type="oval" w="med" len="med"/>
            </a:ln>
          </p:spPr>
          <p:txBody>
            <a:bodyPr wrap="none" anchor="ctr"/>
            <a:lstStyle/>
            <a:p>
              <a:endParaRPr lang="en-US"/>
            </a:p>
          </p:txBody>
        </p:sp>
        <p:sp>
          <p:nvSpPr>
            <p:cNvPr id="21530" name="Line 57"/>
            <p:cNvSpPr>
              <a:spLocks noChangeShapeType="1"/>
            </p:cNvSpPr>
            <p:nvPr/>
          </p:nvSpPr>
          <p:spPr bwMode="auto">
            <a:xfrm flipH="1">
              <a:off x="2824" y="1468"/>
              <a:ext cx="288" cy="0"/>
            </a:xfrm>
            <a:prstGeom prst="line">
              <a:avLst/>
            </a:prstGeom>
            <a:noFill/>
            <a:ln w="25400">
              <a:solidFill>
                <a:srgbClr val="FF0000"/>
              </a:solidFill>
              <a:round/>
              <a:headEnd/>
              <a:tailEnd type="oval" w="med" len="med"/>
            </a:ln>
          </p:spPr>
          <p:txBody>
            <a:bodyPr wrap="none" anchor="ctr"/>
            <a:lstStyle/>
            <a:p>
              <a:endParaRPr lang="en-US"/>
            </a:p>
          </p:txBody>
        </p:sp>
      </p:grpSp>
      <p:sp>
        <p:nvSpPr>
          <p:cNvPr id="199744" name="Rectangle 64"/>
          <p:cNvSpPr>
            <a:spLocks noRot="1" noChangeArrowheads="1"/>
          </p:cNvSpPr>
          <p:nvPr/>
        </p:nvSpPr>
        <p:spPr bwMode="auto">
          <a:xfrm>
            <a:off x="5029200" y="4419600"/>
            <a:ext cx="1219200" cy="533400"/>
          </a:xfrm>
          <a:prstGeom prst="rect">
            <a:avLst/>
          </a:prstGeom>
          <a:solidFill>
            <a:schemeClr val="tx1">
              <a:alpha val="60001"/>
            </a:schemeClr>
          </a:solidFill>
          <a:ln w="9525">
            <a:solidFill>
              <a:srgbClr val="0000CC"/>
            </a:solidFill>
            <a:miter lim="800000"/>
            <a:headEnd/>
            <a:tailEnd/>
          </a:ln>
          <a:effectLst/>
        </p:spPr>
        <p:txBody>
          <a:bodyPr/>
          <a:lstStyle/>
          <a:p>
            <a:pPr>
              <a:lnSpc>
                <a:spcPct val="90000"/>
              </a:lnSpc>
              <a:spcBef>
                <a:spcPct val="50000"/>
              </a:spcBef>
              <a:buClr>
                <a:schemeClr val="bg1"/>
              </a:buClr>
              <a:buSzPct val="80000"/>
              <a:buFont typeface="Arial" charset="0"/>
              <a:buNone/>
              <a:defRPr/>
            </a:pPr>
            <a:r>
              <a:rPr lang="en-US" sz="1600" b="1">
                <a:solidFill>
                  <a:srgbClr val="0000CC"/>
                </a:solidFill>
                <a:effectLst>
                  <a:outerShdw blurRad="38100" dist="38100" dir="2700000" algn="tl">
                    <a:srgbClr val="C0C0C0"/>
                  </a:outerShdw>
                </a:effectLst>
              </a:rPr>
              <a:t>Display Area</a:t>
            </a: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Slide Number Placeholder 6"/>
          <p:cNvSpPr>
            <a:spLocks noGrp="1"/>
          </p:cNvSpPr>
          <p:nvPr>
            <p:ph type="sldNum" sz="quarter" idx="12"/>
          </p:nvPr>
        </p:nvSpPr>
        <p:spPr>
          <a:xfrm>
            <a:off x="3124200" y="6245225"/>
            <a:ext cx="2895600" cy="476250"/>
          </a:xfrm>
          <a:noFill/>
        </p:spPr>
        <p:txBody>
          <a:bodyPr/>
          <a:lstStyle/>
          <a:p>
            <a:pPr algn="ctr"/>
            <a:fld id="{63756272-37ED-46C9-9CB1-5E7387BF5A6A}" type="slidenum">
              <a:rPr lang="en-US">
                <a:effectLst/>
              </a:rPr>
              <a:pPr algn="ctr"/>
              <a:t>22</a:t>
            </a:fld>
            <a:endParaRPr lang="en-US">
              <a:effectLst/>
            </a:endParaRPr>
          </a:p>
        </p:txBody>
      </p:sp>
      <p:sp>
        <p:nvSpPr>
          <p:cNvPr id="21507" name="Rectangle 74"/>
          <p:cNvSpPr>
            <a:spLocks noChangeArrowheads="1"/>
          </p:cNvSpPr>
          <p:nvPr/>
        </p:nvSpPr>
        <p:spPr bwMode="auto">
          <a:xfrm>
            <a:off x="0" y="6400800"/>
            <a:ext cx="2362200" cy="457200"/>
          </a:xfrm>
          <a:prstGeom prst="rect">
            <a:avLst/>
          </a:prstGeom>
          <a:solidFill>
            <a:srgbClr val="000099"/>
          </a:solidFill>
          <a:ln w="28575">
            <a:noFill/>
            <a:miter lim="800000"/>
            <a:headEnd/>
            <a:tailEnd/>
          </a:ln>
        </p:spPr>
        <p:txBody>
          <a:bodyPr wrap="none" anchor="ctr"/>
          <a:lstStyle/>
          <a:p>
            <a:endParaRPr lang="en-US"/>
          </a:p>
        </p:txBody>
      </p:sp>
      <p:grpSp>
        <p:nvGrpSpPr>
          <p:cNvPr id="2" name="Group 68"/>
          <p:cNvGrpSpPr>
            <a:grpSpLocks/>
          </p:cNvGrpSpPr>
          <p:nvPr/>
        </p:nvGrpSpPr>
        <p:grpSpPr bwMode="auto">
          <a:xfrm>
            <a:off x="1066800" y="1981200"/>
            <a:ext cx="2743200" cy="2746375"/>
            <a:chOff x="2064" y="1296"/>
            <a:chExt cx="2592" cy="2114"/>
          </a:xfrm>
        </p:grpSpPr>
        <p:pic>
          <p:nvPicPr>
            <p:cNvPr id="21543" name="Picture 69"/>
            <p:cNvPicPr>
              <a:picLocks noChangeAspect="1" noChangeArrowheads="1"/>
            </p:cNvPicPr>
            <p:nvPr/>
          </p:nvPicPr>
          <p:blipFill>
            <a:blip r:embed="rId3" cstate="print"/>
            <a:srcRect/>
            <a:stretch>
              <a:fillRect/>
            </a:stretch>
          </p:blipFill>
          <p:spPr bwMode="auto">
            <a:xfrm>
              <a:off x="2064" y="1296"/>
              <a:ext cx="2592" cy="2114"/>
            </a:xfrm>
            <a:prstGeom prst="rect">
              <a:avLst/>
            </a:prstGeom>
            <a:noFill/>
            <a:ln w="9525">
              <a:solidFill>
                <a:srgbClr val="0000CC"/>
              </a:solidFill>
              <a:miter lim="800000"/>
              <a:headEnd/>
              <a:tailEnd/>
            </a:ln>
          </p:spPr>
        </p:pic>
        <p:sp>
          <p:nvSpPr>
            <p:cNvPr id="199750" name="Rectangle 70"/>
            <p:cNvSpPr>
              <a:spLocks noRot="1" noChangeArrowheads="1"/>
            </p:cNvSpPr>
            <p:nvPr/>
          </p:nvSpPr>
          <p:spPr bwMode="auto">
            <a:xfrm>
              <a:off x="3552" y="2880"/>
              <a:ext cx="1008" cy="288"/>
            </a:xfrm>
            <a:prstGeom prst="rect">
              <a:avLst/>
            </a:prstGeom>
            <a:solidFill>
              <a:schemeClr val="accent1">
                <a:alpha val="60001"/>
              </a:schemeClr>
            </a:solidFill>
            <a:ln w="9525">
              <a:solidFill>
                <a:srgbClr val="0000CC"/>
              </a:solidFill>
              <a:miter lim="800000"/>
              <a:headEnd/>
              <a:tailEnd/>
            </a:ln>
            <a:effectLst/>
          </p:spPr>
          <p:txBody>
            <a:bodyPr anchor="ctr"/>
            <a:lstStyle/>
            <a:p>
              <a:pPr>
                <a:defRPr/>
              </a:pPr>
              <a:r>
                <a:rPr lang="en-US" sz="2000">
                  <a:solidFill>
                    <a:srgbClr val="0000CC"/>
                  </a:solidFill>
                  <a:effectLst>
                    <a:outerShdw blurRad="38100" dist="38100" dir="2700000" algn="tl">
                      <a:srgbClr val="000000"/>
                    </a:outerShdw>
                  </a:effectLst>
                </a:rPr>
                <a:t>ArcMAP</a:t>
              </a:r>
            </a:p>
          </p:txBody>
        </p:sp>
      </p:grpSp>
      <p:sp>
        <p:nvSpPr>
          <p:cNvPr id="199688" name="Rectangle 8"/>
          <p:cNvSpPr>
            <a:spLocks noRot="1" noChangeArrowheads="1"/>
          </p:cNvSpPr>
          <p:nvPr/>
        </p:nvSpPr>
        <p:spPr bwMode="auto">
          <a:xfrm>
            <a:off x="1143000" y="1600200"/>
            <a:ext cx="6248400" cy="4343400"/>
          </a:xfrm>
          <a:prstGeom prst="rect">
            <a:avLst/>
          </a:prstGeom>
          <a:noFill/>
          <a:ln w="9525">
            <a:noFill/>
            <a:miter lim="800000"/>
            <a:headEnd/>
            <a:tailEnd/>
          </a:ln>
          <a:effectLst/>
        </p:spPr>
        <p:txBody>
          <a:bodyPr/>
          <a:lstStyle/>
          <a:p>
            <a:pPr marL="517525" indent="-517525">
              <a:lnSpc>
                <a:spcPct val="90000"/>
              </a:lnSpc>
              <a:spcBef>
                <a:spcPct val="50000"/>
              </a:spcBef>
              <a:buClr>
                <a:schemeClr val="bg1"/>
              </a:buClr>
              <a:buSzPct val="80000"/>
              <a:buFont typeface="Arial" charset="0"/>
              <a:buChar char="►"/>
              <a:defRPr/>
            </a:pPr>
            <a:endParaRPr lang="en-US" sz="3600">
              <a:solidFill>
                <a:srgbClr val="0000CC"/>
              </a:solidFill>
              <a:effectLst>
                <a:outerShdw blurRad="38100" dist="38100" dir="2700000" algn="tl">
                  <a:srgbClr val="000000"/>
                </a:outerShdw>
              </a:effectLst>
            </a:endParaRPr>
          </a:p>
        </p:txBody>
      </p:sp>
      <p:sp>
        <p:nvSpPr>
          <p:cNvPr id="28678" name="Rectangle 9"/>
          <p:cNvSpPr>
            <a:spLocks noGrp="1" noRot="1" noChangeArrowheads="1"/>
          </p:cNvSpPr>
          <p:nvPr>
            <p:ph type="title"/>
          </p:nvPr>
        </p:nvSpPr>
        <p:spPr/>
        <p:txBody>
          <a:bodyPr/>
          <a:lstStyle/>
          <a:p>
            <a:pPr eaLnBrk="1" hangingPunct="1">
              <a:defRPr/>
            </a:pPr>
            <a:r>
              <a:rPr lang="en-US" smtClean="0">
                <a:solidFill>
                  <a:srgbClr val="C0C0C0"/>
                </a:solidFill>
              </a:rPr>
              <a:t>Basics of the ArcGIS Environment</a:t>
            </a:r>
          </a:p>
        </p:txBody>
      </p:sp>
      <p:grpSp>
        <p:nvGrpSpPr>
          <p:cNvPr id="3" name="Group 21"/>
          <p:cNvGrpSpPr>
            <a:grpSpLocks/>
          </p:cNvGrpSpPr>
          <p:nvPr/>
        </p:nvGrpSpPr>
        <p:grpSpPr bwMode="auto">
          <a:xfrm>
            <a:off x="228600" y="3962400"/>
            <a:ext cx="2136775" cy="2362200"/>
            <a:chOff x="48" y="2013"/>
            <a:chExt cx="2066" cy="2019"/>
          </a:xfrm>
        </p:grpSpPr>
        <p:pic>
          <p:nvPicPr>
            <p:cNvPr id="21541" name="Picture 22"/>
            <p:cNvPicPr>
              <a:picLocks noChangeAspect="1" noChangeArrowheads="1"/>
            </p:cNvPicPr>
            <p:nvPr/>
          </p:nvPicPr>
          <p:blipFill>
            <a:blip r:embed="rId4" cstate="print"/>
            <a:srcRect/>
            <a:stretch>
              <a:fillRect/>
            </a:stretch>
          </p:blipFill>
          <p:spPr bwMode="auto">
            <a:xfrm>
              <a:off x="48" y="2013"/>
              <a:ext cx="2066" cy="2019"/>
            </a:xfrm>
            <a:prstGeom prst="rect">
              <a:avLst/>
            </a:prstGeom>
            <a:noFill/>
            <a:ln w="9525">
              <a:solidFill>
                <a:srgbClr val="0000CC"/>
              </a:solidFill>
              <a:miter lim="800000"/>
              <a:headEnd/>
              <a:tailEnd/>
            </a:ln>
          </p:spPr>
        </p:pic>
        <p:sp>
          <p:nvSpPr>
            <p:cNvPr id="199703" name="Rectangle 23"/>
            <p:cNvSpPr>
              <a:spLocks noRot="1" noChangeArrowheads="1"/>
            </p:cNvSpPr>
            <p:nvPr/>
          </p:nvSpPr>
          <p:spPr bwMode="auto">
            <a:xfrm>
              <a:off x="673" y="3695"/>
              <a:ext cx="1395" cy="289"/>
            </a:xfrm>
            <a:prstGeom prst="rect">
              <a:avLst/>
            </a:prstGeom>
            <a:solidFill>
              <a:schemeClr val="accent1">
                <a:alpha val="60001"/>
              </a:schemeClr>
            </a:solidFill>
            <a:ln w="9525">
              <a:solidFill>
                <a:srgbClr val="0000CC"/>
              </a:solidFill>
              <a:miter lim="800000"/>
              <a:headEnd/>
              <a:tailEnd/>
            </a:ln>
            <a:effectLst/>
          </p:spPr>
          <p:txBody>
            <a:bodyPr anchor="ctr"/>
            <a:lstStyle/>
            <a:p>
              <a:pPr>
                <a:defRPr/>
              </a:pPr>
              <a:r>
                <a:rPr lang="en-US" sz="2000">
                  <a:solidFill>
                    <a:srgbClr val="0000CC"/>
                  </a:solidFill>
                  <a:effectLst>
                    <a:outerShdw blurRad="38100" dist="38100" dir="2700000" algn="tl">
                      <a:srgbClr val="000000"/>
                    </a:outerShdw>
                  </a:effectLst>
                </a:rPr>
                <a:t>ArcCatalog</a:t>
              </a:r>
            </a:p>
          </p:txBody>
        </p:sp>
      </p:grpSp>
      <p:grpSp>
        <p:nvGrpSpPr>
          <p:cNvPr id="4" name="Group 24"/>
          <p:cNvGrpSpPr>
            <a:grpSpLocks/>
          </p:cNvGrpSpPr>
          <p:nvPr/>
        </p:nvGrpSpPr>
        <p:grpSpPr bwMode="auto">
          <a:xfrm>
            <a:off x="1066800" y="1981200"/>
            <a:ext cx="2743200" cy="2746375"/>
            <a:chOff x="2064" y="1296"/>
            <a:chExt cx="2592" cy="2114"/>
          </a:xfrm>
        </p:grpSpPr>
        <p:pic>
          <p:nvPicPr>
            <p:cNvPr id="21539" name="Picture 25"/>
            <p:cNvPicPr>
              <a:picLocks noChangeAspect="1" noChangeArrowheads="1"/>
            </p:cNvPicPr>
            <p:nvPr/>
          </p:nvPicPr>
          <p:blipFill>
            <a:blip r:embed="rId3" cstate="print"/>
            <a:srcRect/>
            <a:stretch>
              <a:fillRect/>
            </a:stretch>
          </p:blipFill>
          <p:spPr bwMode="auto">
            <a:xfrm>
              <a:off x="2064" y="1296"/>
              <a:ext cx="2592" cy="2114"/>
            </a:xfrm>
            <a:prstGeom prst="rect">
              <a:avLst/>
            </a:prstGeom>
            <a:noFill/>
            <a:ln w="9525">
              <a:solidFill>
                <a:srgbClr val="0000CC"/>
              </a:solidFill>
              <a:miter lim="800000"/>
              <a:headEnd/>
              <a:tailEnd/>
            </a:ln>
          </p:spPr>
        </p:pic>
        <p:sp>
          <p:nvSpPr>
            <p:cNvPr id="199706" name="Rectangle 26"/>
            <p:cNvSpPr>
              <a:spLocks noRot="1" noChangeArrowheads="1"/>
            </p:cNvSpPr>
            <p:nvPr/>
          </p:nvSpPr>
          <p:spPr bwMode="auto">
            <a:xfrm>
              <a:off x="3552" y="2880"/>
              <a:ext cx="1008" cy="288"/>
            </a:xfrm>
            <a:prstGeom prst="rect">
              <a:avLst/>
            </a:prstGeom>
            <a:solidFill>
              <a:schemeClr val="accent1">
                <a:alpha val="60001"/>
              </a:schemeClr>
            </a:solidFill>
            <a:ln w="9525">
              <a:solidFill>
                <a:srgbClr val="0000CC"/>
              </a:solidFill>
              <a:miter lim="800000"/>
              <a:headEnd/>
              <a:tailEnd/>
            </a:ln>
            <a:effectLst/>
          </p:spPr>
          <p:txBody>
            <a:bodyPr anchor="ctr"/>
            <a:lstStyle/>
            <a:p>
              <a:pPr>
                <a:defRPr/>
              </a:pPr>
              <a:r>
                <a:rPr lang="en-US" sz="2000">
                  <a:solidFill>
                    <a:srgbClr val="0000CC"/>
                  </a:solidFill>
                  <a:effectLst>
                    <a:outerShdw blurRad="38100" dist="38100" dir="2700000" algn="tl">
                      <a:srgbClr val="000000"/>
                    </a:outerShdw>
                  </a:effectLst>
                </a:rPr>
                <a:t>ArcMAP</a:t>
              </a:r>
            </a:p>
          </p:txBody>
        </p:sp>
      </p:grpSp>
      <p:grpSp>
        <p:nvGrpSpPr>
          <p:cNvPr id="5" name="Group 27"/>
          <p:cNvGrpSpPr>
            <a:grpSpLocks/>
          </p:cNvGrpSpPr>
          <p:nvPr/>
        </p:nvGrpSpPr>
        <p:grpSpPr bwMode="auto">
          <a:xfrm>
            <a:off x="2667000" y="4572000"/>
            <a:ext cx="1447800" cy="1905000"/>
            <a:chOff x="4364" y="2005"/>
            <a:chExt cx="1396" cy="1739"/>
          </a:xfrm>
        </p:grpSpPr>
        <p:pic>
          <p:nvPicPr>
            <p:cNvPr id="21537" name="Picture 28"/>
            <p:cNvPicPr>
              <a:picLocks noChangeAspect="1" noChangeArrowheads="1"/>
            </p:cNvPicPr>
            <p:nvPr/>
          </p:nvPicPr>
          <p:blipFill>
            <a:blip r:embed="rId5" cstate="print"/>
            <a:srcRect/>
            <a:stretch>
              <a:fillRect/>
            </a:stretch>
          </p:blipFill>
          <p:spPr bwMode="auto">
            <a:xfrm>
              <a:off x="4656" y="2005"/>
              <a:ext cx="810" cy="1739"/>
            </a:xfrm>
            <a:prstGeom prst="rect">
              <a:avLst/>
            </a:prstGeom>
            <a:noFill/>
            <a:ln w="9525">
              <a:solidFill>
                <a:srgbClr val="00FFFF"/>
              </a:solidFill>
              <a:miter lim="800000"/>
              <a:headEnd/>
              <a:tailEnd/>
            </a:ln>
          </p:spPr>
        </p:pic>
        <p:sp>
          <p:nvSpPr>
            <p:cNvPr id="199709" name="Rectangle 29"/>
            <p:cNvSpPr>
              <a:spLocks noRot="1" noChangeArrowheads="1"/>
            </p:cNvSpPr>
            <p:nvPr/>
          </p:nvSpPr>
          <p:spPr bwMode="auto">
            <a:xfrm>
              <a:off x="4364" y="3408"/>
              <a:ext cx="1396" cy="288"/>
            </a:xfrm>
            <a:prstGeom prst="rect">
              <a:avLst/>
            </a:prstGeom>
            <a:solidFill>
              <a:schemeClr val="accent1">
                <a:alpha val="60001"/>
              </a:schemeClr>
            </a:solidFill>
            <a:ln w="9525">
              <a:solidFill>
                <a:srgbClr val="00FFFF"/>
              </a:solidFill>
              <a:miter lim="800000"/>
              <a:headEnd/>
              <a:tailEnd/>
            </a:ln>
            <a:effectLst/>
          </p:spPr>
          <p:txBody>
            <a:bodyPr anchor="ctr"/>
            <a:lstStyle/>
            <a:p>
              <a:pPr>
                <a:defRPr/>
              </a:pPr>
              <a:r>
                <a:rPr lang="en-US" sz="2000">
                  <a:solidFill>
                    <a:srgbClr val="0000CC"/>
                  </a:solidFill>
                  <a:effectLst>
                    <a:outerShdw blurRad="38100" dist="38100" dir="2700000" algn="tl">
                      <a:srgbClr val="000000"/>
                    </a:outerShdw>
                  </a:effectLst>
                </a:rPr>
                <a:t>ArcToolbox</a:t>
              </a:r>
            </a:p>
          </p:txBody>
        </p:sp>
      </p:grpSp>
      <p:pic>
        <p:nvPicPr>
          <p:cNvPr id="21514" name="Picture 73"/>
          <p:cNvPicPr>
            <a:picLocks noChangeAspect="1" noChangeArrowheads="1"/>
          </p:cNvPicPr>
          <p:nvPr/>
        </p:nvPicPr>
        <p:blipFill>
          <a:blip r:embed="rId3" cstate="print"/>
          <a:srcRect/>
          <a:stretch>
            <a:fillRect/>
          </a:stretch>
        </p:blipFill>
        <p:spPr bwMode="auto">
          <a:xfrm>
            <a:off x="228600" y="1423988"/>
            <a:ext cx="6477000" cy="5281612"/>
          </a:xfrm>
          <a:prstGeom prst="rect">
            <a:avLst/>
          </a:prstGeom>
          <a:noFill/>
          <a:ln w="9525">
            <a:noFill/>
            <a:miter lim="800000"/>
            <a:headEnd/>
            <a:tailEnd/>
          </a:ln>
        </p:spPr>
      </p:pic>
      <p:sp>
        <p:nvSpPr>
          <p:cNvPr id="199690" name="Rectangle 10"/>
          <p:cNvSpPr>
            <a:spLocks noRot="1" noChangeArrowheads="1"/>
          </p:cNvSpPr>
          <p:nvPr/>
        </p:nvSpPr>
        <p:spPr bwMode="auto">
          <a:xfrm>
            <a:off x="6781800" y="1447800"/>
            <a:ext cx="2514600" cy="1371600"/>
          </a:xfrm>
          <a:prstGeom prst="rect">
            <a:avLst/>
          </a:prstGeom>
          <a:noFill/>
          <a:ln w="9525">
            <a:noFill/>
            <a:miter lim="800000"/>
            <a:headEnd/>
            <a:tailEnd/>
          </a:ln>
          <a:effectLst/>
        </p:spPr>
        <p:txBody>
          <a:bodyPr/>
          <a:lstStyle/>
          <a:p>
            <a:pPr>
              <a:lnSpc>
                <a:spcPct val="90000"/>
              </a:lnSpc>
              <a:spcBef>
                <a:spcPct val="50000"/>
              </a:spcBef>
              <a:buClr>
                <a:schemeClr val="bg1"/>
              </a:buClr>
              <a:buSzPct val="80000"/>
              <a:buFont typeface="Arial" charset="0"/>
              <a:buNone/>
              <a:defRPr/>
            </a:pPr>
            <a:r>
              <a:rPr lang="en-US" sz="2800">
                <a:effectLst>
                  <a:outerShdw blurRad="38100" dist="38100" dir="2700000" algn="tl">
                    <a:srgbClr val="000000"/>
                  </a:outerShdw>
                </a:effectLst>
              </a:rPr>
              <a:t>A Quick tour of the ArcMap workspace.</a:t>
            </a:r>
          </a:p>
          <a:p>
            <a:pPr>
              <a:lnSpc>
                <a:spcPct val="90000"/>
              </a:lnSpc>
              <a:spcBef>
                <a:spcPct val="50000"/>
              </a:spcBef>
              <a:buClr>
                <a:schemeClr val="bg1"/>
              </a:buClr>
              <a:buSzPct val="80000"/>
              <a:buFont typeface="Arial" charset="0"/>
              <a:buNone/>
              <a:defRPr/>
            </a:pPr>
            <a:endParaRPr lang="en-US" sz="2800">
              <a:effectLst>
                <a:outerShdw blurRad="38100" dist="38100" dir="2700000" algn="tl">
                  <a:srgbClr val="000000"/>
                </a:outerShdw>
              </a:effectLst>
            </a:endParaRPr>
          </a:p>
        </p:txBody>
      </p:sp>
      <p:grpSp>
        <p:nvGrpSpPr>
          <p:cNvPr id="6" name="Group 59"/>
          <p:cNvGrpSpPr>
            <a:grpSpLocks/>
          </p:cNvGrpSpPr>
          <p:nvPr/>
        </p:nvGrpSpPr>
        <p:grpSpPr bwMode="auto">
          <a:xfrm>
            <a:off x="6629400" y="1371600"/>
            <a:ext cx="1752600" cy="5334000"/>
            <a:chOff x="4176" y="864"/>
            <a:chExt cx="1104" cy="3360"/>
          </a:xfrm>
        </p:grpSpPr>
        <p:sp>
          <p:nvSpPr>
            <p:cNvPr id="199712" name="Rectangle 32"/>
            <p:cNvSpPr>
              <a:spLocks noRot="1" noChangeArrowheads="1"/>
            </p:cNvSpPr>
            <p:nvPr/>
          </p:nvSpPr>
          <p:spPr bwMode="auto">
            <a:xfrm>
              <a:off x="4464" y="2400"/>
              <a:ext cx="816" cy="336"/>
            </a:xfrm>
            <a:prstGeom prst="rect">
              <a:avLst/>
            </a:prstGeom>
            <a:solidFill>
              <a:srgbClr val="0000CC">
                <a:alpha val="60001"/>
              </a:srgbClr>
            </a:solidFill>
            <a:ln w="9525">
              <a:solidFill>
                <a:srgbClr val="00FFFF"/>
              </a:solidFill>
              <a:miter lim="800000"/>
              <a:headEnd/>
              <a:tailEnd/>
            </a:ln>
            <a:effectLst/>
          </p:spPr>
          <p:txBody>
            <a:bodyPr/>
            <a:lstStyle/>
            <a:p>
              <a:pPr>
                <a:lnSpc>
                  <a:spcPct val="90000"/>
                </a:lnSpc>
                <a:spcBef>
                  <a:spcPct val="50000"/>
                </a:spcBef>
                <a:buClr>
                  <a:schemeClr val="bg1"/>
                </a:buClr>
                <a:buSzPct val="80000"/>
                <a:buFont typeface="Arial" charset="0"/>
                <a:buNone/>
                <a:defRPr/>
              </a:pPr>
              <a:r>
                <a:rPr lang="en-US" sz="1600" b="1">
                  <a:solidFill>
                    <a:srgbClr val="00FFFF"/>
                  </a:solidFill>
                  <a:effectLst>
                    <a:outerShdw blurRad="38100" dist="38100" dir="2700000" algn="tl">
                      <a:srgbClr val="000000"/>
                    </a:outerShdw>
                  </a:effectLst>
                </a:rPr>
                <a:t>Map Document</a:t>
              </a:r>
            </a:p>
            <a:p>
              <a:pPr>
                <a:lnSpc>
                  <a:spcPct val="90000"/>
                </a:lnSpc>
                <a:spcBef>
                  <a:spcPct val="50000"/>
                </a:spcBef>
                <a:buClr>
                  <a:schemeClr val="bg1"/>
                </a:buClr>
                <a:buSzPct val="80000"/>
                <a:buFont typeface="Arial" charset="0"/>
                <a:buNone/>
                <a:defRPr/>
              </a:pPr>
              <a:endParaRPr lang="en-US" sz="1600" b="1">
                <a:solidFill>
                  <a:srgbClr val="0000CC"/>
                </a:solidFill>
                <a:effectLst>
                  <a:outerShdw blurRad="38100" dist="38100" dir="2700000" algn="tl">
                    <a:srgbClr val="000000"/>
                  </a:outerShdw>
                </a:effectLst>
              </a:endParaRPr>
            </a:p>
          </p:txBody>
        </p:sp>
        <p:sp>
          <p:nvSpPr>
            <p:cNvPr id="21536" name="AutoShape 33"/>
            <p:cNvSpPr>
              <a:spLocks/>
            </p:cNvSpPr>
            <p:nvPr/>
          </p:nvSpPr>
          <p:spPr bwMode="auto">
            <a:xfrm>
              <a:off x="4176" y="864"/>
              <a:ext cx="192" cy="3360"/>
            </a:xfrm>
            <a:prstGeom prst="rightBrace">
              <a:avLst>
                <a:gd name="adj1" fmla="val 145833"/>
                <a:gd name="adj2" fmla="val 50000"/>
              </a:avLst>
            </a:prstGeom>
            <a:noFill/>
            <a:ln w="38100">
              <a:solidFill>
                <a:srgbClr val="00FFFF"/>
              </a:solidFill>
              <a:round/>
              <a:headEnd/>
              <a:tailEnd/>
            </a:ln>
          </p:spPr>
          <p:txBody>
            <a:bodyPr wrap="none" anchor="ctr"/>
            <a:lstStyle/>
            <a:p>
              <a:endParaRPr lang="en-US"/>
            </a:p>
          </p:txBody>
        </p:sp>
      </p:gr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609600" y="1219200"/>
            <a:ext cx="8264525" cy="5453063"/>
          </a:xfrm>
          <a:prstGeom prst="rect">
            <a:avLst/>
          </a:prstGeom>
          <a:noFill/>
          <a:ln w="9525">
            <a:noFill/>
            <a:miter lim="800000"/>
            <a:headEnd/>
            <a:tailEnd/>
          </a:ln>
        </p:spPr>
        <p:txBody>
          <a:bodyPr>
            <a:spAutoFit/>
          </a:bodyPr>
          <a:lstStyle/>
          <a:p>
            <a:r>
              <a:rPr lang="en-US" sz="3200"/>
              <a:t>“GIS encourages students to make connections between the day-to-day circumstances of their lives and the regional, national and global forces that effect them....between the economics of nations and the change in a student’s pocket, between the fish in the sea and the fish on the table.”</a:t>
            </a:r>
          </a:p>
          <a:p>
            <a:endParaRPr lang="en-US" sz="3200"/>
          </a:p>
          <a:p>
            <a:pPr algn="r"/>
            <a:r>
              <a:rPr lang="en-US" sz="3200"/>
              <a:t>GIS in Schools</a:t>
            </a:r>
          </a:p>
          <a:p>
            <a:pPr algn="r"/>
            <a:r>
              <a:rPr lang="en-US" sz="3200"/>
              <a:t>Audet &amp; Ludwig</a:t>
            </a:r>
            <a:endParaRPr lang="en-US" sz="2400"/>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0" y="0"/>
            <a:ext cx="7772400" cy="762000"/>
          </a:xfrm>
        </p:spPr>
        <p:txBody>
          <a:bodyPr/>
          <a:lstStyle/>
          <a:p>
            <a:pPr algn="l" eaLnBrk="1" hangingPunct="1">
              <a:defRPr/>
            </a:pPr>
            <a:r>
              <a:rPr lang="en-US" sz="4000" b="1" smtClean="0">
                <a:solidFill>
                  <a:srgbClr val="FFFF00"/>
                </a:solidFill>
              </a:rPr>
              <a:t>Schedule:</a:t>
            </a:r>
          </a:p>
        </p:txBody>
      </p:sp>
      <p:sp>
        <p:nvSpPr>
          <p:cNvPr id="159747" name="Rectangle 3"/>
          <p:cNvSpPr>
            <a:spLocks noGrp="1" noChangeArrowheads="1"/>
          </p:cNvSpPr>
          <p:nvPr>
            <p:ph type="body" idx="1"/>
          </p:nvPr>
        </p:nvSpPr>
        <p:spPr>
          <a:xfrm>
            <a:off x="457200" y="685800"/>
            <a:ext cx="8686800" cy="6172200"/>
          </a:xfrm>
        </p:spPr>
        <p:txBody>
          <a:bodyPr/>
          <a:lstStyle/>
          <a:p>
            <a:pPr eaLnBrk="1" hangingPunct="1">
              <a:buClr>
                <a:srgbClr val="66CCFF"/>
              </a:buClr>
              <a:buFont typeface="Wingdings" charset="2"/>
              <a:buNone/>
              <a:defRPr/>
            </a:pPr>
            <a:r>
              <a:rPr lang="en-US" sz="2800" dirty="0" smtClean="0"/>
              <a:t>4:00 </a:t>
            </a:r>
            <a:r>
              <a:rPr lang="en-US" sz="2800" dirty="0" smtClean="0"/>
              <a:t>pm </a:t>
            </a:r>
            <a:r>
              <a:rPr lang="en-US" sz="2800" dirty="0" smtClean="0"/>
              <a:t>Welcome &amp; Intro to Facilities (Ina)</a:t>
            </a:r>
          </a:p>
          <a:p>
            <a:pPr eaLnBrk="1" hangingPunct="1">
              <a:buClr>
                <a:srgbClr val="66CCFF"/>
              </a:buClr>
              <a:buFont typeface="Wingdings" charset="2"/>
              <a:buNone/>
              <a:defRPr/>
            </a:pPr>
            <a:r>
              <a:rPr lang="en-US" sz="2800" dirty="0" smtClean="0"/>
              <a:t>	</a:t>
            </a:r>
            <a:r>
              <a:rPr lang="en-US" sz="2800" dirty="0" smtClean="0"/>
              <a:t>	     Introduction to WEP (Judy)</a:t>
            </a:r>
          </a:p>
          <a:p>
            <a:pPr eaLnBrk="1" hangingPunct="1">
              <a:buClr>
                <a:srgbClr val="66CCFF"/>
              </a:buClr>
              <a:buFont typeface="Wingdings" charset="2"/>
              <a:buNone/>
              <a:defRPr/>
            </a:pPr>
            <a:r>
              <a:rPr lang="en-US" sz="2800" dirty="0" smtClean="0"/>
              <a:t>	</a:t>
            </a:r>
            <a:r>
              <a:rPr lang="en-US" sz="2800" dirty="0" smtClean="0"/>
              <a:t>	     Introduction to GIS (short </a:t>
            </a:r>
            <a:r>
              <a:rPr lang="en-US" sz="2800" dirty="0" err="1" smtClean="0"/>
              <a:t>ppt</a:t>
            </a:r>
            <a:r>
              <a:rPr lang="en-US" sz="2800" dirty="0" smtClean="0"/>
              <a:t>—Ina)</a:t>
            </a:r>
            <a:endParaRPr lang="en-US" sz="2800" dirty="0" smtClean="0"/>
          </a:p>
          <a:p>
            <a:pPr eaLnBrk="1" hangingPunct="1">
              <a:buClr>
                <a:srgbClr val="66CCFF"/>
              </a:buClr>
              <a:buFont typeface="Wingdings" charset="2"/>
              <a:buNone/>
              <a:defRPr/>
            </a:pPr>
            <a:r>
              <a:rPr lang="en-US" sz="2800" dirty="0" smtClean="0"/>
              <a:t>4:15 pm Watershed Tutorial--Tasks 1-4 (Rebecca)</a:t>
            </a:r>
            <a:endParaRPr lang="en-US" sz="2800" dirty="0" smtClean="0"/>
          </a:p>
          <a:p>
            <a:pPr eaLnBrk="1" hangingPunct="1">
              <a:buClr>
                <a:srgbClr val="66CCFF"/>
              </a:buClr>
              <a:buFont typeface="Wingdings" charset="2"/>
              <a:buNone/>
              <a:defRPr/>
            </a:pPr>
            <a:endParaRPr lang="en-US" sz="2800" dirty="0" smtClean="0"/>
          </a:p>
          <a:p>
            <a:pPr eaLnBrk="1" hangingPunct="1">
              <a:buClr>
                <a:srgbClr val="66CCFF"/>
              </a:buClr>
              <a:buFont typeface="Wingdings" charset="2"/>
              <a:buNone/>
              <a:defRPr/>
            </a:pPr>
            <a:r>
              <a:rPr lang="en-US" sz="2800" dirty="0" smtClean="0"/>
              <a:t>5:30 pm Break</a:t>
            </a:r>
          </a:p>
          <a:p>
            <a:pPr eaLnBrk="1" hangingPunct="1">
              <a:buClr>
                <a:srgbClr val="66CCFF"/>
              </a:buClr>
              <a:buFont typeface="Wingdings" charset="2"/>
              <a:buNone/>
              <a:defRPr/>
            </a:pPr>
            <a:endParaRPr lang="en-US" sz="2800" dirty="0" smtClean="0"/>
          </a:p>
          <a:p>
            <a:pPr eaLnBrk="1" hangingPunct="1">
              <a:buClr>
                <a:srgbClr val="66CCFF"/>
              </a:buClr>
              <a:buFont typeface="Wingdings" charset="2"/>
              <a:buNone/>
              <a:defRPr/>
            </a:pPr>
            <a:r>
              <a:rPr lang="en-US" sz="2800" dirty="0" smtClean="0"/>
              <a:t>5:45 pm Watershed Tutorial—Tasks 5-6 (Rebecca)</a:t>
            </a:r>
          </a:p>
          <a:p>
            <a:pPr eaLnBrk="1" hangingPunct="1">
              <a:buClr>
                <a:srgbClr val="66CCFF"/>
              </a:buClr>
              <a:buFont typeface="Wingdings" charset="2"/>
              <a:buNone/>
              <a:defRPr/>
            </a:pPr>
            <a:endParaRPr lang="en-US" sz="2800" dirty="0" smtClean="0"/>
          </a:p>
          <a:p>
            <a:pPr eaLnBrk="1" hangingPunct="1">
              <a:buClr>
                <a:srgbClr val="66CCFF"/>
              </a:buClr>
              <a:buFont typeface="Wingdings" charset="2"/>
              <a:buNone/>
              <a:defRPr/>
            </a:pPr>
            <a:r>
              <a:rPr lang="en-US" sz="2800" dirty="0" smtClean="0"/>
              <a:t>6:45 pm  Introduction to “Our World” &amp; Software Installation (Ina)</a:t>
            </a:r>
            <a:endParaRPr lang="en-US" sz="2800" dirty="0" smtClean="0"/>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152400" y="201613"/>
            <a:ext cx="8229600" cy="788987"/>
          </a:xfrm>
        </p:spPr>
        <p:txBody>
          <a:bodyPr/>
          <a:lstStyle/>
          <a:p>
            <a:pPr algn="l" eaLnBrk="1" hangingPunct="1">
              <a:defRPr/>
            </a:pPr>
            <a:r>
              <a:rPr lang="en-US" smtClean="0">
                <a:solidFill>
                  <a:srgbClr val="FFFF00"/>
                </a:solidFill>
              </a:rPr>
              <a:t>GIS Curriculum Resources</a:t>
            </a:r>
            <a:endParaRPr lang="en-US" smtClean="0"/>
          </a:p>
        </p:txBody>
      </p:sp>
      <p:sp>
        <p:nvSpPr>
          <p:cNvPr id="146435" name="Rectangle 3"/>
          <p:cNvSpPr>
            <a:spLocks noGrp="1" noChangeArrowheads="1"/>
          </p:cNvSpPr>
          <p:nvPr>
            <p:ph type="body" idx="1"/>
          </p:nvPr>
        </p:nvSpPr>
        <p:spPr>
          <a:xfrm>
            <a:off x="457200" y="1066800"/>
            <a:ext cx="8229600" cy="5064125"/>
          </a:xfrm>
        </p:spPr>
        <p:txBody>
          <a:bodyPr/>
          <a:lstStyle/>
          <a:p>
            <a:pPr marL="0" indent="0" eaLnBrk="1" hangingPunct="1">
              <a:buClr>
                <a:schemeClr val="tx1"/>
              </a:buClr>
              <a:buFont typeface="Times" charset="0"/>
              <a:buNone/>
              <a:defRPr/>
            </a:pPr>
            <a:r>
              <a:rPr lang="en-US" b="1" smtClean="0"/>
              <a:t>Our World: </a:t>
            </a:r>
            <a:r>
              <a:rPr lang="en-US" smtClean="0"/>
              <a:t> New 4-book set for elementary through university level</a:t>
            </a:r>
          </a:p>
          <a:p>
            <a:pPr lvl="1" eaLnBrk="1" hangingPunct="1">
              <a:buClr>
                <a:schemeClr val="tx1"/>
              </a:buClr>
              <a:buFont typeface="Times" charset="0"/>
              <a:buChar char="•"/>
              <a:defRPr/>
            </a:pPr>
            <a:r>
              <a:rPr lang="en-US" smtClean="0">
                <a:solidFill>
                  <a:srgbClr val="FFFF66"/>
                </a:solidFill>
              </a:rPr>
              <a:t>Thinking Spatially:</a:t>
            </a:r>
            <a:r>
              <a:rPr lang="en-US" smtClean="0"/>
              <a:t>  3rd Grade &amp; Up</a:t>
            </a:r>
          </a:p>
          <a:p>
            <a:pPr lvl="1" eaLnBrk="1" hangingPunct="1">
              <a:buClr>
                <a:schemeClr val="tx1"/>
              </a:buClr>
              <a:buFont typeface="Times" charset="0"/>
              <a:buChar char="•"/>
              <a:defRPr/>
            </a:pPr>
            <a:r>
              <a:rPr lang="en-US" smtClean="0">
                <a:solidFill>
                  <a:srgbClr val="FFFF66"/>
                </a:solidFill>
              </a:rPr>
              <a:t>Mapping Our World:</a:t>
            </a:r>
            <a:r>
              <a:rPr lang="en-US" smtClean="0"/>
              <a:t>  Middle School &amp; Up</a:t>
            </a:r>
          </a:p>
          <a:p>
            <a:pPr lvl="1" eaLnBrk="1" hangingPunct="1">
              <a:buClr>
                <a:schemeClr val="tx1"/>
              </a:buClr>
              <a:buFont typeface="Times" charset="0"/>
              <a:buChar char="•"/>
              <a:defRPr/>
            </a:pPr>
            <a:r>
              <a:rPr lang="en-US" smtClean="0">
                <a:solidFill>
                  <a:srgbClr val="FFFF66"/>
                </a:solidFill>
              </a:rPr>
              <a:t>Analyzing Our World:</a:t>
            </a:r>
            <a:r>
              <a:rPr lang="en-US" smtClean="0"/>
              <a:t>  High School &amp; Up</a:t>
            </a:r>
          </a:p>
          <a:p>
            <a:pPr lvl="1" eaLnBrk="1" hangingPunct="1">
              <a:buClr>
                <a:schemeClr val="tx1"/>
              </a:buClr>
              <a:buFont typeface="Times" charset="0"/>
              <a:buChar char="•"/>
              <a:defRPr/>
            </a:pPr>
            <a:r>
              <a:rPr lang="en-US" smtClean="0">
                <a:solidFill>
                  <a:srgbClr val="FFFF66"/>
                </a:solidFill>
              </a:rPr>
              <a:t>Making Spatial Decisions:</a:t>
            </a:r>
            <a:r>
              <a:rPr lang="en-US" smtClean="0"/>
              <a:t>  Adv. HS &amp; College</a:t>
            </a:r>
          </a:p>
        </p:txBody>
      </p:sp>
      <p:pic>
        <p:nvPicPr>
          <p:cNvPr id="22532" name="Picture 5" descr="OurWorldBooksLong"/>
          <p:cNvPicPr>
            <a:picLocks noChangeAspect="1" noChangeArrowheads="1"/>
          </p:cNvPicPr>
          <p:nvPr/>
        </p:nvPicPr>
        <p:blipFill>
          <a:blip r:embed="rId3" cstate="print"/>
          <a:srcRect/>
          <a:stretch>
            <a:fillRect/>
          </a:stretch>
        </p:blipFill>
        <p:spPr bwMode="auto">
          <a:xfrm>
            <a:off x="-88900" y="4171950"/>
            <a:ext cx="9232900" cy="268605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0" y="0"/>
            <a:ext cx="7772400" cy="762000"/>
          </a:xfrm>
        </p:spPr>
        <p:txBody>
          <a:bodyPr/>
          <a:lstStyle/>
          <a:p>
            <a:pPr algn="l" eaLnBrk="1" hangingPunct="1">
              <a:defRPr/>
            </a:pPr>
            <a:r>
              <a:rPr lang="en-US" sz="4000" b="1" smtClean="0">
                <a:solidFill>
                  <a:srgbClr val="FFFF00"/>
                </a:solidFill>
              </a:rPr>
              <a:t>Schedule:</a:t>
            </a:r>
          </a:p>
        </p:txBody>
      </p:sp>
      <p:sp>
        <p:nvSpPr>
          <p:cNvPr id="159747" name="Rectangle 3"/>
          <p:cNvSpPr>
            <a:spLocks noGrp="1" noChangeArrowheads="1"/>
          </p:cNvSpPr>
          <p:nvPr>
            <p:ph type="body" idx="1"/>
          </p:nvPr>
        </p:nvSpPr>
        <p:spPr>
          <a:xfrm>
            <a:off x="457200" y="685800"/>
            <a:ext cx="8686800" cy="6172200"/>
          </a:xfrm>
        </p:spPr>
        <p:txBody>
          <a:bodyPr/>
          <a:lstStyle/>
          <a:p>
            <a:pPr eaLnBrk="1" hangingPunct="1">
              <a:buClr>
                <a:srgbClr val="66CCFF"/>
              </a:buClr>
              <a:buFont typeface="Wingdings" charset="2"/>
              <a:buNone/>
              <a:defRPr/>
            </a:pPr>
            <a:r>
              <a:rPr lang="en-US" sz="2800" dirty="0" smtClean="0"/>
              <a:t>4:00 </a:t>
            </a:r>
            <a:r>
              <a:rPr lang="en-US" sz="2800" dirty="0" smtClean="0"/>
              <a:t>pm </a:t>
            </a:r>
            <a:r>
              <a:rPr lang="en-US" sz="2800" dirty="0" smtClean="0"/>
              <a:t>Welcome &amp; Intro to Facilities (Ina)</a:t>
            </a:r>
          </a:p>
          <a:p>
            <a:pPr eaLnBrk="1" hangingPunct="1">
              <a:buClr>
                <a:srgbClr val="66CCFF"/>
              </a:buClr>
              <a:buFont typeface="Wingdings" charset="2"/>
              <a:buNone/>
              <a:defRPr/>
            </a:pPr>
            <a:r>
              <a:rPr lang="en-US" sz="2800" dirty="0" smtClean="0"/>
              <a:t>	</a:t>
            </a:r>
            <a:r>
              <a:rPr lang="en-US" sz="2800" dirty="0" smtClean="0"/>
              <a:t>	     Introduction to WEP (Judy)</a:t>
            </a:r>
          </a:p>
          <a:p>
            <a:pPr eaLnBrk="1" hangingPunct="1">
              <a:buClr>
                <a:srgbClr val="66CCFF"/>
              </a:buClr>
              <a:buFont typeface="Wingdings" charset="2"/>
              <a:buNone/>
              <a:defRPr/>
            </a:pPr>
            <a:r>
              <a:rPr lang="en-US" sz="2800" dirty="0" smtClean="0"/>
              <a:t>	</a:t>
            </a:r>
            <a:r>
              <a:rPr lang="en-US" sz="2800" dirty="0" smtClean="0"/>
              <a:t>	     Introduction to GIS (short </a:t>
            </a:r>
            <a:r>
              <a:rPr lang="en-US" sz="2800" dirty="0" err="1" smtClean="0"/>
              <a:t>ppt</a:t>
            </a:r>
            <a:r>
              <a:rPr lang="en-US" sz="2800" dirty="0" smtClean="0"/>
              <a:t>—Ina)</a:t>
            </a:r>
            <a:endParaRPr lang="en-US" sz="2800" dirty="0" smtClean="0"/>
          </a:p>
          <a:p>
            <a:pPr eaLnBrk="1" hangingPunct="1">
              <a:buClr>
                <a:srgbClr val="66CCFF"/>
              </a:buClr>
              <a:buFont typeface="Wingdings" charset="2"/>
              <a:buNone/>
              <a:defRPr/>
            </a:pPr>
            <a:r>
              <a:rPr lang="en-US" sz="2800" dirty="0" smtClean="0"/>
              <a:t>4:15 pm Watershed Tutorial--Tasks 1-4 (Rebecca)</a:t>
            </a:r>
            <a:endParaRPr lang="en-US" sz="2800" dirty="0" smtClean="0"/>
          </a:p>
          <a:p>
            <a:pPr eaLnBrk="1" hangingPunct="1">
              <a:buClr>
                <a:srgbClr val="66CCFF"/>
              </a:buClr>
              <a:buFont typeface="Wingdings" charset="2"/>
              <a:buNone/>
              <a:defRPr/>
            </a:pPr>
            <a:endParaRPr lang="en-US" sz="2800" dirty="0" smtClean="0"/>
          </a:p>
          <a:p>
            <a:pPr eaLnBrk="1" hangingPunct="1">
              <a:buClr>
                <a:srgbClr val="66CCFF"/>
              </a:buClr>
              <a:buFont typeface="Wingdings" charset="2"/>
              <a:buNone/>
              <a:defRPr/>
            </a:pPr>
            <a:r>
              <a:rPr lang="en-US" sz="2800" dirty="0" smtClean="0"/>
              <a:t>5:30 pm Break</a:t>
            </a:r>
          </a:p>
          <a:p>
            <a:pPr eaLnBrk="1" hangingPunct="1">
              <a:buClr>
                <a:srgbClr val="66CCFF"/>
              </a:buClr>
              <a:buFont typeface="Wingdings" charset="2"/>
              <a:buNone/>
              <a:defRPr/>
            </a:pPr>
            <a:endParaRPr lang="en-US" sz="2800" dirty="0" smtClean="0"/>
          </a:p>
          <a:p>
            <a:pPr eaLnBrk="1" hangingPunct="1">
              <a:buClr>
                <a:srgbClr val="66CCFF"/>
              </a:buClr>
              <a:buFont typeface="Wingdings" charset="2"/>
              <a:buNone/>
              <a:defRPr/>
            </a:pPr>
            <a:r>
              <a:rPr lang="en-US" sz="2800" dirty="0" smtClean="0"/>
              <a:t>5:45 pm Watershed Tutorial—Tasks 5-6 (Rebecca)</a:t>
            </a:r>
          </a:p>
          <a:p>
            <a:pPr eaLnBrk="1" hangingPunct="1">
              <a:buClr>
                <a:srgbClr val="66CCFF"/>
              </a:buClr>
              <a:buFont typeface="Wingdings" charset="2"/>
              <a:buNone/>
              <a:defRPr/>
            </a:pPr>
            <a:endParaRPr lang="en-US" sz="2800" dirty="0" smtClean="0"/>
          </a:p>
          <a:p>
            <a:pPr eaLnBrk="1" hangingPunct="1">
              <a:buClr>
                <a:srgbClr val="66CCFF"/>
              </a:buClr>
              <a:buFont typeface="Wingdings" charset="2"/>
              <a:buNone/>
              <a:defRPr/>
            </a:pPr>
            <a:r>
              <a:rPr lang="en-US" sz="2800" dirty="0" smtClean="0"/>
              <a:t>6:45 pm  Introduction to “Our World” &amp; Software Installation (Ina)</a:t>
            </a:r>
            <a:endParaRPr lang="en-US" sz="2800" dirty="0" smtClean="0"/>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0007E"/>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04800" y="228600"/>
            <a:ext cx="7772400" cy="1143000"/>
          </a:xfrm>
        </p:spPr>
        <p:txBody>
          <a:bodyPr/>
          <a:lstStyle/>
          <a:p>
            <a:pPr algn="l" eaLnBrk="1" hangingPunct="1">
              <a:defRPr/>
            </a:pPr>
            <a:r>
              <a:rPr lang="en-US" b="1" smtClean="0">
                <a:solidFill>
                  <a:srgbClr val="FFFF00"/>
                </a:solidFill>
              </a:rPr>
              <a:t>What is GIS?</a:t>
            </a:r>
            <a:endParaRPr lang="en-US" smtClean="0">
              <a:solidFill>
                <a:schemeClr val="tx1"/>
              </a:solidFill>
            </a:endParaRPr>
          </a:p>
        </p:txBody>
      </p:sp>
      <p:sp>
        <p:nvSpPr>
          <p:cNvPr id="40963" name="Rectangle 3"/>
          <p:cNvSpPr>
            <a:spLocks noGrp="1" noChangeArrowheads="1"/>
          </p:cNvSpPr>
          <p:nvPr>
            <p:ph type="body" idx="1"/>
          </p:nvPr>
        </p:nvSpPr>
        <p:spPr>
          <a:xfrm>
            <a:off x="1066800" y="1752600"/>
            <a:ext cx="7467600" cy="4876800"/>
          </a:xfrm>
        </p:spPr>
        <p:txBody>
          <a:bodyPr/>
          <a:lstStyle/>
          <a:p>
            <a:pPr marL="0" indent="0" eaLnBrk="1" hangingPunct="1">
              <a:buFont typeface="Wingdings" charset="2"/>
              <a:buNone/>
              <a:defRPr/>
            </a:pPr>
            <a:r>
              <a:rPr lang="en-US" smtClean="0"/>
              <a:t>“</a:t>
            </a:r>
            <a:r>
              <a:rPr lang="en-US" sz="4800" smtClean="0"/>
              <a:t>….a toolbox for exploring the world.”</a:t>
            </a:r>
          </a:p>
          <a:p>
            <a:pPr marL="0" indent="0" algn="r" eaLnBrk="1" hangingPunct="1">
              <a:buFont typeface="Wingdings" charset="2"/>
              <a:buNone/>
              <a:defRPr/>
            </a:pPr>
            <a:r>
              <a:rPr lang="en-US" sz="2800" smtClean="0"/>
              <a:t>-Richard Audet &amp; Gail Ludwig</a:t>
            </a:r>
          </a:p>
          <a:p>
            <a:pPr marL="0" indent="0" algn="r" eaLnBrk="1" hangingPunct="1">
              <a:buFont typeface="Wingdings" charset="2"/>
              <a:buNone/>
              <a:defRPr/>
            </a:pPr>
            <a:r>
              <a:rPr lang="en-US" sz="2800" smtClean="0"/>
              <a:t>GIS in Schools</a:t>
            </a:r>
            <a:endParaRPr lang="en-US" smtClean="0"/>
          </a:p>
        </p:txBody>
      </p:sp>
      <p:pic>
        <p:nvPicPr>
          <p:cNvPr id="9220" name="Picture 4"/>
          <p:cNvPicPr>
            <a:picLocks noChangeAspect="1" noChangeArrowheads="1"/>
          </p:cNvPicPr>
          <p:nvPr/>
        </p:nvPicPr>
        <p:blipFill>
          <a:blip r:embed="rId3" cstate="print"/>
          <a:srcRect/>
          <a:stretch>
            <a:fillRect/>
          </a:stretch>
        </p:blipFill>
        <p:spPr bwMode="auto">
          <a:xfrm>
            <a:off x="990600" y="3352800"/>
            <a:ext cx="2276475" cy="30003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1285875" y="614363"/>
            <a:ext cx="2762250" cy="503237"/>
          </a:xfrm>
        </p:spPr>
        <p:txBody>
          <a:bodyPr/>
          <a:lstStyle/>
          <a:p>
            <a:pPr eaLnBrk="1" hangingPunct="1">
              <a:defRPr/>
            </a:pPr>
            <a:r>
              <a:rPr lang="en-US" sz="4000" smtClean="0">
                <a:solidFill>
                  <a:srgbClr val="FFFF00"/>
                </a:solidFill>
              </a:rPr>
              <a:t>GIS is...</a:t>
            </a:r>
          </a:p>
        </p:txBody>
      </p:sp>
      <p:sp>
        <p:nvSpPr>
          <p:cNvPr id="134147" name="Rectangle 3"/>
          <p:cNvSpPr>
            <a:spLocks noGrp="1" noChangeArrowheads="1"/>
          </p:cNvSpPr>
          <p:nvPr>
            <p:ph type="body" idx="1"/>
          </p:nvPr>
        </p:nvSpPr>
        <p:spPr>
          <a:xfrm>
            <a:off x="1049338" y="2208213"/>
            <a:ext cx="3270250" cy="4649787"/>
          </a:xfrm>
        </p:spPr>
        <p:txBody>
          <a:bodyPr/>
          <a:lstStyle/>
          <a:p>
            <a:pPr eaLnBrk="1" hangingPunct="1">
              <a:defRPr/>
            </a:pPr>
            <a:r>
              <a:rPr lang="en-US" sz="3600" smtClean="0"/>
              <a:t>Geographic</a:t>
            </a:r>
            <a:br>
              <a:rPr lang="en-US" sz="3600" smtClean="0"/>
            </a:br>
            <a:r>
              <a:rPr lang="en-US" sz="3600" smtClean="0"/>
              <a:t>Information</a:t>
            </a:r>
            <a:br>
              <a:rPr lang="en-US" sz="3600" smtClean="0"/>
            </a:br>
            <a:r>
              <a:rPr lang="en-US" sz="3600" smtClean="0"/>
              <a:t>Systems</a:t>
            </a:r>
            <a:endParaRPr lang="en-US" sz="3600" smtClean="0">
              <a:solidFill>
                <a:srgbClr val="FFFF00"/>
              </a:solidFill>
            </a:endParaRPr>
          </a:p>
        </p:txBody>
      </p:sp>
      <p:pic>
        <p:nvPicPr>
          <p:cNvPr id="10244" name="Picture 4"/>
          <p:cNvPicPr>
            <a:picLocks noChangeAspect="1" noChangeArrowheads="1"/>
          </p:cNvPicPr>
          <p:nvPr/>
        </p:nvPicPr>
        <p:blipFill>
          <a:blip r:embed="rId3" cstate="print"/>
          <a:srcRect/>
          <a:stretch>
            <a:fillRect/>
          </a:stretch>
        </p:blipFill>
        <p:spPr bwMode="auto">
          <a:xfrm>
            <a:off x="5213350" y="561975"/>
            <a:ext cx="2974975" cy="4083050"/>
          </a:xfrm>
          <a:prstGeom prst="rect">
            <a:avLst/>
          </a:prstGeom>
          <a:noFill/>
          <a:ln w="9525">
            <a:noFill/>
            <a:miter lim="800000"/>
            <a:headEnd/>
            <a:tailEnd/>
          </a:ln>
        </p:spPr>
      </p:pic>
      <p:pic>
        <p:nvPicPr>
          <p:cNvPr id="10245" name="Picture 5"/>
          <p:cNvPicPr>
            <a:picLocks noChangeAspect="1" noChangeArrowheads="1"/>
          </p:cNvPicPr>
          <p:nvPr/>
        </p:nvPicPr>
        <p:blipFill>
          <a:blip r:embed="rId4" cstate="print"/>
          <a:srcRect/>
          <a:stretch>
            <a:fillRect/>
          </a:stretch>
        </p:blipFill>
        <p:spPr bwMode="auto">
          <a:xfrm>
            <a:off x="4557713" y="2959100"/>
            <a:ext cx="4121150" cy="5334000"/>
          </a:xfrm>
          <a:prstGeom prst="rect">
            <a:avLst/>
          </a:prstGeom>
          <a:noFill/>
          <a:ln w="9525">
            <a:noFill/>
            <a:miter lim="800000"/>
            <a:headEnd/>
            <a:tailEnd/>
          </a:ln>
        </p:spPr>
      </p:pic>
      <p:sp>
        <p:nvSpPr>
          <p:cNvPr id="134150" name="Rectangle 6"/>
          <p:cNvSpPr>
            <a:spLocks noChangeArrowheads="1"/>
          </p:cNvSpPr>
          <p:nvPr/>
        </p:nvSpPr>
        <p:spPr bwMode="auto">
          <a:xfrm>
            <a:off x="1322388" y="5688013"/>
            <a:ext cx="2452687" cy="520700"/>
          </a:xfrm>
          <a:prstGeom prst="rect">
            <a:avLst/>
          </a:prstGeom>
          <a:solidFill>
            <a:schemeClr val="tx2"/>
          </a:solidFill>
          <a:ln w="12700" cap="sq">
            <a:noFill/>
            <a:miter lim="800000"/>
            <a:headEnd type="none" w="sm" len="sm"/>
            <a:tailEnd type="none" w="sm" len="sm"/>
          </a:ln>
          <a:effectLst/>
        </p:spPr>
        <p:txBody>
          <a:bodyPr wrap="none">
            <a:spAutoFit/>
          </a:bodyPr>
          <a:lstStyle/>
          <a:p>
            <a:pPr>
              <a:spcBef>
                <a:spcPct val="50000"/>
              </a:spcBef>
              <a:defRPr/>
            </a:pPr>
            <a:r>
              <a:rPr kumimoji="1" lang="en-US" sz="2400">
                <a:effectLst>
                  <a:outerShdw blurRad="38100" dist="38100" dir="2700000" algn="tl">
                    <a:srgbClr val="C0C0C0"/>
                  </a:outerShdw>
                </a:effectLst>
                <a:latin typeface="Arial Black" charset="0"/>
                <a:hlinkClick r:id="rId5"/>
              </a:rPr>
              <a:t>www.gis.com</a:t>
            </a:r>
            <a:endParaRPr kumimoji="1" lang="en-US" sz="2400">
              <a:effectLst>
                <a:outerShdw blurRad="38100" dist="38100" dir="2700000" algn="tl">
                  <a:srgbClr val="C0C0C0"/>
                </a:outerShdw>
              </a:effectLst>
            </a:endParaRP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007E"/>
        </a:solidFill>
        <a:effectLst/>
      </p:bgPr>
    </p:bg>
    <p:spTree>
      <p:nvGrpSpPr>
        <p:cNvPr id="1" name=""/>
        <p:cNvGrpSpPr/>
        <p:nvPr/>
      </p:nvGrpSpPr>
      <p:grpSpPr>
        <a:xfrm>
          <a:off x="0" y="0"/>
          <a:ext cx="0" cy="0"/>
          <a:chOff x="0" y="0"/>
          <a:chExt cx="0" cy="0"/>
        </a:xfrm>
      </p:grpSpPr>
      <p:sp>
        <p:nvSpPr>
          <p:cNvPr id="11266" name="Slide Number Placeholder 4"/>
          <p:cNvSpPr>
            <a:spLocks noGrp="1"/>
          </p:cNvSpPr>
          <p:nvPr>
            <p:ph type="sldNum" sz="quarter" idx="11"/>
          </p:nvPr>
        </p:nvSpPr>
        <p:spPr>
          <a:xfrm>
            <a:off x="3124200" y="6245225"/>
            <a:ext cx="2895600" cy="476250"/>
          </a:xfrm>
          <a:noFill/>
        </p:spPr>
        <p:txBody>
          <a:bodyPr/>
          <a:lstStyle/>
          <a:p>
            <a:pPr algn="ctr"/>
            <a:fld id="{C12E63C2-7A21-490F-BFB8-3F4F5FE5D1B3}" type="slidenum">
              <a:rPr lang="en-US" b="0"/>
              <a:pPr algn="ctr"/>
              <a:t>6</a:t>
            </a:fld>
            <a:endParaRPr lang="en-US" b="0"/>
          </a:p>
        </p:txBody>
      </p:sp>
      <p:sp>
        <p:nvSpPr>
          <p:cNvPr id="26627" name="Rectangle 2"/>
          <p:cNvSpPr>
            <a:spLocks noGrp="1" noRot="1" noChangeArrowheads="1"/>
          </p:cNvSpPr>
          <p:nvPr>
            <p:ph type="title"/>
          </p:nvPr>
        </p:nvSpPr>
        <p:spPr/>
        <p:txBody>
          <a:bodyPr/>
          <a:lstStyle/>
          <a:p>
            <a:pPr eaLnBrk="1" hangingPunct="1">
              <a:defRPr/>
            </a:pPr>
            <a:r>
              <a:rPr lang="en-US" smtClean="0">
                <a:solidFill>
                  <a:srgbClr val="C0C0C0"/>
                </a:solidFill>
              </a:rPr>
              <a:t>What is GIS?</a:t>
            </a:r>
          </a:p>
        </p:txBody>
      </p:sp>
      <p:sp>
        <p:nvSpPr>
          <p:cNvPr id="148501" name="Rectangle 21"/>
          <p:cNvSpPr>
            <a:spLocks noRot="1" noChangeArrowheads="1"/>
          </p:cNvSpPr>
          <p:nvPr/>
        </p:nvSpPr>
        <p:spPr bwMode="auto">
          <a:xfrm>
            <a:off x="1600200" y="5334000"/>
            <a:ext cx="7620000" cy="914400"/>
          </a:xfrm>
          <a:prstGeom prst="rect">
            <a:avLst/>
          </a:prstGeom>
          <a:noFill/>
          <a:ln w="9525">
            <a:noFill/>
            <a:miter lim="800000"/>
            <a:headEnd/>
            <a:tailEnd/>
          </a:ln>
          <a:effectLst/>
        </p:spPr>
        <p:txBody>
          <a:bodyPr/>
          <a:lstStyle/>
          <a:p>
            <a:pPr marL="457200" indent="-457200">
              <a:spcBef>
                <a:spcPct val="20000"/>
              </a:spcBef>
              <a:buClr>
                <a:schemeClr val="tx2"/>
              </a:buClr>
              <a:buSzPct val="80000"/>
              <a:buFont typeface="Arial" charset="0"/>
              <a:buChar char="►"/>
              <a:tabLst>
                <a:tab pos="3094038" algn="l"/>
              </a:tabLst>
              <a:defRPr/>
            </a:pPr>
            <a:r>
              <a:rPr lang="en-US" sz="3200">
                <a:solidFill>
                  <a:schemeClr val="tx2"/>
                </a:solidFill>
                <a:effectLst>
                  <a:outerShdw blurRad="38100" dist="38100" dir="2700000" algn="tl">
                    <a:srgbClr val="000000"/>
                  </a:outerShdw>
                </a:effectLst>
              </a:rPr>
              <a:t>A Map is a format for presenting data</a:t>
            </a:r>
          </a:p>
        </p:txBody>
      </p:sp>
      <p:sp>
        <p:nvSpPr>
          <p:cNvPr id="148503" name="Rectangle 23"/>
          <p:cNvSpPr>
            <a:spLocks noRot="1" noChangeArrowheads="1"/>
          </p:cNvSpPr>
          <p:nvPr/>
        </p:nvSpPr>
        <p:spPr bwMode="auto">
          <a:xfrm>
            <a:off x="304800" y="3854450"/>
            <a:ext cx="7239000" cy="914400"/>
          </a:xfrm>
          <a:prstGeom prst="rect">
            <a:avLst/>
          </a:prstGeom>
          <a:noFill/>
          <a:ln w="9525">
            <a:noFill/>
            <a:miter lim="800000"/>
            <a:headEnd/>
            <a:tailEnd/>
          </a:ln>
          <a:effectLst/>
        </p:spPr>
        <p:txBody>
          <a:bodyPr/>
          <a:lstStyle/>
          <a:p>
            <a:pPr marL="457200" indent="-457200">
              <a:spcBef>
                <a:spcPct val="20000"/>
              </a:spcBef>
              <a:buClr>
                <a:schemeClr val="tx2"/>
              </a:buClr>
              <a:buSzPct val="80000"/>
              <a:buFont typeface="Arial" charset="0"/>
              <a:buChar char="►"/>
              <a:tabLst>
                <a:tab pos="3094038" algn="l"/>
              </a:tabLst>
              <a:defRPr/>
            </a:pPr>
            <a:r>
              <a:rPr lang="en-US" sz="3200">
                <a:solidFill>
                  <a:schemeClr val="tx2"/>
                </a:solidFill>
                <a:effectLst>
                  <a:outerShdw blurRad="38100" dist="38100" dir="2700000" algn="tl">
                    <a:srgbClr val="000000"/>
                  </a:outerShdw>
                </a:effectLst>
              </a:rPr>
              <a:t>Data is information in digital form</a:t>
            </a:r>
          </a:p>
        </p:txBody>
      </p:sp>
      <p:grpSp>
        <p:nvGrpSpPr>
          <p:cNvPr id="11270" name="Group 27"/>
          <p:cNvGrpSpPr>
            <a:grpSpLocks/>
          </p:cNvGrpSpPr>
          <p:nvPr/>
        </p:nvGrpSpPr>
        <p:grpSpPr bwMode="auto">
          <a:xfrm>
            <a:off x="609600" y="1670050"/>
            <a:ext cx="8001000" cy="3130550"/>
            <a:chOff x="384" y="956"/>
            <a:chExt cx="5040" cy="1972"/>
          </a:xfrm>
        </p:grpSpPr>
        <p:sp>
          <p:nvSpPr>
            <p:cNvPr id="148499" name="Text Box 19"/>
            <p:cNvSpPr txBox="1">
              <a:spLocks noChangeArrowheads="1"/>
            </p:cNvSpPr>
            <p:nvPr/>
          </p:nvSpPr>
          <p:spPr bwMode="auto">
            <a:xfrm rot="-1171572">
              <a:off x="1200" y="1046"/>
              <a:ext cx="528" cy="826"/>
            </a:xfrm>
            <a:prstGeom prst="rect">
              <a:avLst/>
            </a:prstGeom>
            <a:noFill/>
            <a:ln w="9525" algn="ctr">
              <a:noFill/>
              <a:miter lim="800000"/>
              <a:headEnd/>
              <a:tailEnd/>
            </a:ln>
            <a:effectLst/>
          </p:spPr>
          <p:txBody>
            <a:bodyPr>
              <a:spAutoFit/>
            </a:bodyPr>
            <a:lstStyle/>
            <a:p>
              <a:pPr>
                <a:spcBef>
                  <a:spcPct val="50000"/>
                </a:spcBef>
                <a:defRPr/>
              </a:pPr>
              <a:r>
                <a:rPr lang="en-US" sz="8000" dirty="0">
                  <a:solidFill>
                    <a:schemeClr val="tx2"/>
                  </a:solidFill>
                  <a:effectLst>
                    <a:outerShdw blurRad="38100" dist="38100" dir="2700000" algn="tl">
                      <a:srgbClr val="000000"/>
                    </a:outerShdw>
                  </a:effectLst>
                  <a:latin typeface="Times New Roman"/>
                  <a:cs typeface="Times New Roman"/>
                </a:rPr>
                <a:t>≠</a:t>
              </a:r>
              <a:endParaRPr lang="en-US" sz="8000" dirty="0">
                <a:solidFill>
                  <a:schemeClr val="tx2"/>
                </a:solidFill>
                <a:effectLst>
                  <a:outerShdw blurRad="38100" dist="38100" dir="2700000" algn="tl">
                    <a:srgbClr val="000000"/>
                  </a:outerShdw>
                </a:effectLst>
                <a:latin typeface="Symbol" charset="2"/>
              </a:endParaRPr>
            </a:p>
          </p:txBody>
        </p:sp>
        <p:sp>
          <p:nvSpPr>
            <p:cNvPr id="148500" name="Text Box 20"/>
            <p:cNvSpPr txBox="1">
              <a:spLocks noChangeArrowheads="1"/>
            </p:cNvSpPr>
            <p:nvPr/>
          </p:nvSpPr>
          <p:spPr bwMode="auto">
            <a:xfrm rot="442408">
              <a:off x="3216" y="956"/>
              <a:ext cx="528" cy="834"/>
            </a:xfrm>
            <a:prstGeom prst="rect">
              <a:avLst/>
            </a:prstGeom>
            <a:noFill/>
            <a:ln w="9525" algn="ctr">
              <a:noFill/>
              <a:miter lim="800000"/>
              <a:headEnd/>
              <a:tailEnd/>
            </a:ln>
            <a:effectLst/>
          </p:spPr>
          <p:txBody>
            <a:bodyPr>
              <a:spAutoFit/>
            </a:bodyPr>
            <a:lstStyle/>
            <a:p>
              <a:pPr>
                <a:spcBef>
                  <a:spcPct val="50000"/>
                </a:spcBef>
                <a:defRPr/>
              </a:pPr>
              <a:r>
                <a:rPr lang="en-US" sz="8000" dirty="0">
                  <a:solidFill>
                    <a:schemeClr val="tx2"/>
                  </a:solidFill>
                  <a:effectLst>
                    <a:outerShdw blurRad="38100" dist="38100" dir="2700000" algn="tl">
                      <a:srgbClr val="000000"/>
                    </a:outerShdw>
                  </a:effectLst>
                  <a:latin typeface="Times New Roman"/>
                  <a:cs typeface="Times New Roman"/>
                </a:rPr>
                <a:t>≠</a:t>
              </a:r>
              <a:endParaRPr lang="en-US" sz="8000" dirty="0">
                <a:solidFill>
                  <a:schemeClr val="tx2"/>
                </a:solidFill>
                <a:effectLst>
                  <a:outerShdw blurRad="38100" dist="38100" dir="2700000" algn="tl">
                    <a:srgbClr val="000000"/>
                  </a:outerShdw>
                </a:effectLst>
                <a:latin typeface="Symbol" charset="2"/>
              </a:endParaRPr>
            </a:p>
          </p:txBody>
        </p:sp>
        <p:sp>
          <p:nvSpPr>
            <p:cNvPr id="11274" name="WordArt 24"/>
            <p:cNvSpPr>
              <a:spLocks noChangeArrowheads="1" noChangeShapeType="1" noTextEdit="1"/>
            </p:cNvSpPr>
            <p:nvPr/>
          </p:nvSpPr>
          <p:spPr bwMode="auto">
            <a:xfrm>
              <a:off x="384" y="1439"/>
              <a:ext cx="5040" cy="1489"/>
            </a:xfrm>
            <a:prstGeom prst="rect">
              <a:avLst/>
            </a:prstGeom>
          </p:spPr>
          <p:txBody>
            <a:bodyPr spcFirstLastPara="1" wrap="none" fromWordArt="1">
              <a:prstTxWarp prst="textArchUp">
                <a:avLst>
                  <a:gd name="adj" fmla="val 10817556"/>
                </a:avLst>
              </a:prstTxWarp>
            </a:bodyPr>
            <a:lstStyle/>
            <a:p>
              <a:r>
                <a:rPr lang="en-US" sz="3600" b="1" kern="10">
                  <a:ln w="9525">
                    <a:solidFill>
                      <a:srgbClr val="000000"/>
                    </a:solidFill>
                    <a:round/>
                    <a:headEnd/>
                    <a:tailEnd/>
                  </a:ln>
                  <a:solidFill>
                    <a:schemeClr val="tx2"/>
                  </a:solidFill>
                  <a:latin typeface="Arial"/>
                  <a:cs typeface="Arial"/>
                </a:rPr>
                <a:t>Data      A Map      Software</a:t>
              </a:r>
            </a:p>
          </p:txBody>
        </p:sp>
      </p:grpSp>
      <p:sp>
        <p:nvSpPr>
          <p:cNvPr id="11" name="Rectangle 21"/>
          <p:cNvSpPr>
            <a:spLocks noRot="1" noChangeArrowheads="1"/>
          </p:cNvSpPr>
          <p:nvPr/>
        </p:nvSpPr>
        <p:spPr bwMode="auto">
          <a:xfrm>
            <a:off x="990600" y="4648200"/>
            <a:ext cx="7620000" cy="914400"/>
          </a:xfrm>
          <a:prstGeom prst="rect">
            <a:avLst/>
          </a:prstGeom>
          <a:noFill/>
          <a:ln w="9525">
            <a:noFill/>
            <a:miter lim="800000"/>
            <a:headEnd/>
            <a:tailEnd/>
          </a:ln>
          <a:effectLst/>
        </p:spPr>
        <p:txBody>
          <a:bodyPr/>
          <a:lstStyle/>
          <a:p>
            <a:pPr marL="457200" indent="-457200">
              <a:spcBef>
                <a:spcPct val="20000"/>
              </a:spcBef>
              <a:buClr>
                <a:schemeClr val="tx2"/>
              </a:buClr>
              <a:buSzPct val="80000"/>
              <a:buFont typeface="Arial" charset="0"/>
              <a:buChar char="►"/>
              <a:tabLst>
                <a:tab pos="3094038" algn="l"/>
              </a:tabLst>
              <a:defRPr/>
            </a:pPr>
            <a:r>
              <a:rPr lang="en-US" sz="3200">
                <a:solidFill>
                  <a:schemeClr val="tx2"/>
                </a:solidFill>
                <a:effectLst>
                  <a:outerShdw blurRad="38100" dist="38100" dir="2700000" algn="tl">
                    <a:srgbClr val="000000"/>
                  </a:outerShdw>
                </a:effectLst>
              </a:rPr>
              <a:t>Software is a tool to manage data</a:t>
            </a:r>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007E"/>
        </a:solidFill>
        <a:effectLst/>
      </p:bgPr>
    </p:bg>
    <p:spTree>
      <p:nvGrpSpPr>
        <p:cNvPr id="1" name=""/>
        <p:cNvGrpSpPr/>
        <p:nvPr/>
      </p:nvGrpSpPr>
      <p:grpSpPr>
        <a:xfrm>
          <a:off x="0" y="0"/>
          <a:ext cx="0" cy="0"/>
          <a:chOff x="0" y="0"/>
          <a:chExt cx="0" cy="0"/>
        </a:xfrm>
      </p:grpSpPr>
      <p:sp>
        <p:nvSpPr>
          <p:cNvPr id="12290" name="Slide Number Placeholder 4"/>
          <p:cNvSpPr>
            <a:spLocks noGrp="1"/>
          </p:cNvSpPr>
          <p:nvPr>
            <p:ph type="sldNum" sz="quarter" idx="11"/>
          </p:nvPr>
        </p:nvSpPr>
        <p:spPr>
          <a:xfrm>
            <a:off x="3124200" y="6245225"/>
            <a:ext cx="2895600" cy="476250"/>
          </a:xfrm>
          <a:noFill/>
        </p:spPr>
        <p:txBody>
          <a:bodyPr/>
          <a:lstStyle/>
          <a:p>
            <a:pPr algn="ctr"/>
            <a:fld id="{6AF77E1A-70A3-4A2D-88F2-56B5F470ECF5}" type="slidenum">
              <a:rPr lang="en-US" b="0"/>
              <a:pPr algn="ctr"/>
              <a:t>7</a:t>
            </a:fld>
            <a:endParaRPr lang="en-US" b="0"/>
          </a:p>
        </p:txBody>
      </p:sp>
      <p:sp>
        <p:nvSpPr>
          <p:cNvPr id="27651" name="Rectangle 2"/>
          <p:cNvSpPr>
            <a:spLocks noGrp="1" noRot="1" noChangeArrowheads="1"/>
          </p:cNvSpPr>
          <p:nvPr>
            <p:ph type="title"/>
          </p:nvPr>
        </p:nvSpPr>
        <p:spPr/>
        <p:txBody>
          <a:bodyPr/>
          <a:lstStyle/>
          <a:p>
            <a:pPr eaLnBrk="1" hangingPunct="1">
              <a:defRPr/>
            </a:pPr>
            <a:r>
              <a:rPr lang="en-US" smtClean="0">
                <a:solidFill>
                  <a:srgbClr val="C0C0C0"/>
                </a:solidFill>
              </a:rPr>
              <a:t>What is GIS?</a:t>
            </a:r>
          </a:p>
        </p:txBody>
      </p:sp>
      <p:pic>
        <p:nvPicPr>
          <p:cNvPr id="12292" name="Picture 12" descr="av83eval"/>
          <p:cNvPicPr>
            <a:picLocks noChangeAspect="1" noChangeArrowheads="1"/>
          </p:cNvPicPr>
          <p:nvPr/>
        </p:nvPicPr>
        <p:blipFill>
          <a:blip r:embed="rId3" cstate="print"/>
          <a:srcRect/>
          <a:stretch>
            <a:fillRect/>
          </a:stretch>
        </p:blipFill>
        <p:spPr bwMode="auto">
          <a:xfrm>
            <a:off x="3860800" y="3838575"/>
            <a:ext cx="1304925" cy="1676400"/>
          </a:xfrm>
          <a:prstGeom prst="rect">
            <a:avLst/>
          </a:prstGeom>
          <a:noFill/>
          <a:ln w="9525">
            <a:noFill/>
            <a:miter lim="800000"/>
            <a:headEnd/>
            <a:tailEnd/>
          </a:ln>
        </p:spPr>
      </p:pic>
      <p:sp>
        <p:nvSpPr>
          <p:cNvPr id="12293" name="AutoShape 14"/>
          <p:cNvSpPr>
            <a:spLocks noChangeArrowheads="1"/>
          </p:cNvSpPr>
          <p:nvPr/>
        </p:nvSpPr>
        <p:spPr bwMode="auto">
          <a:xfrm>
            <a:off x="3200400" y="3228975"/>
            <a:ext cx="2590800" cy="2438400"/>
          </a:xfrm>
          <a:prstGeom prst="pentagon">
            <a:avLst/>
          </a:prstGeom>
          <a:noFill/>
          <a:ln w="57150">
            <a:solidFill>
              <a:schemeClr val="accent1"/>
            </a:solidFill>
            <a:miter lim="800000"/>
            <a:headEnd/>
            <a:tailEnd/>
          </a:ln>
        </p:spPr>
        <p:txBody>
          <a:bodyPr wrap="none" anchor="ctr"/>
          <a:lstStyle/>
          <a:p>
            <a:endParaRPr lang="en-US"/>
          </a:p>
        </p:txBody>
      </p:sp>
      <p:sp>
        <p:nvSpPr>
          <p:cNvPr id="165913" name="Rectangle 25"/>
          <p:cNvSpPr>
            <a:spLocks noRot="1" noChangeArrowheads="1"/>
          </p:cNvSpPr>
          <p:nvPr/>
        </p:nvSpPr>
        <p:spPr bwMode="auto">
          <a:xfrm>
            <a:off x="3352800" y="3300413"/>
            <a:ext cx="2378075" cy="690562"/>
          </a:xfrm>
          <a:prstGeom prst="rect">
            <a:avLst/>
          </a:prstGeom>
          <a:noFill/>
          <a:ln w="9525">
            <a:noFill/>
            <a:miter lim="800000"/>
            <a:headEnd/>
            <a:tailEnd/>
          </a:ln>
          <a:effectLst/>
        </p:spPr>
        <p:txBody>
          <a:bodyPr/>
          <a:lstStyle/>
          <a:p>
            <a:pPr marL="609600" indent="-609600">
              <a:spcBef>
                <a:spcPct val="20000"/>
              </a:spcBef>
              <a:buClr>
                <a:schemeClr val="tx1"/>
              </a:buClr>
              <a:buSzPct val="80000"/>
              <a:buFont typeface="Arial" charset="0"/>
              <a:buNone/>
              <a:defRPr/>
            </a:pPr>
            <a:r>
              <a:rPr lang="en-US" sz="3600" b="1">
                <a:solidFill>
                  <a:srgbClr val="FFFF00"/>
                </a:solidFill>
                <a:effectLst>
                  <a:outerShdw blurRad="38100" dist="38100" dir="2700000" algn="tl">
                    <a:srgbClr val="000000"/>
                  </a:outerShdw>
                </a:effectLst>
              </a:rPr>
              <a:t>Software</a:t>
            </a:r>
          </a:p>
        </p:txBody>
      </p:sp>
      <p:sp>
        <p:nvSpPr>
          <p:cNvPr id="12295" name="WordArt 27"/>
          <p:cNvSpPr>
            <a:spLocks noChangeArrowheads="1" noChangeShapeType="1" noTextEdit="1"/>
          </p:cNvSpPr>
          <p:nvPr/>
        </p:nvSpPr>
        <p:spPr bwMode="auto">
          <a:xfrm>
            <a:off x="1447800" y="4905375"/>
            <a:ext cx="1114425" cy="1114425"/>
          </a:xfrm>
          <a:prstGeom prst="rect">
            <a:avLst/>
          </a:prstGeom>
        </p:spPr>
        <p:txBody>
          <a:bodyPr wrap="none" fromWordArt="1">
            <a:prstTxWarp prst="textSlantUp">
              <a:avLst>
                <a:gd name="adj" fmla="val 55556"/>
              </a:avLst>
            </a:prstTxWarp>
          </a:bodyPr>
          <a:lstStyle/>
          <a:p>
            <a:r>
              <a:rPr lang="en-US" sz="3200" b="1" kern="10">
                <a:ln w="9525">
                  <a:solidFill>
                    <a:srgbClr val="000000"/>
                  </a:solidFill>
                  <a:round/>
                  <a:headEnd/>
                  <a:tailEnd/>
                </a:ln>
                <a:solidFill>
                  <a:srgbClr val="FFFF00"/>
                </a:solidFill>
                <a:latin typeface="Tahoma"/>
                <a:cs typeface="Tahoma"/>
              </a:rPr>
              <a:t>DATA</a:t>
            </a:r>
          </a:p>
        </p:txBody>
      </p:sp>
      <p:sp>
        <p:nvSpPr>
          <p:cNvPr id="12296" name="AutoShape 28"/>
          <p:cNvSpPr>
            <a:spLocks noChangeArrowheads="1"/>
          </p:cNvSpPr>
          <p:nvPr/>
        </p:nvSpPr>
        <p:spPr bwMode="auto">
          <a:xfrm rot="-1162499">
            <a:off x="2743200" y="4600575"/>
            <a:ext cx="990600" cy="609600"/>
          </a:xfrm>
          <a:prstGeom prst="rightArrow">
            <a:avLst>
              <a:gd name="adj1" fmla="val 50000"/>
              <a:gd name="adj2" fmla="val 40625"/>
            </a:avLst>
          </a:prstGeom>
          <a:solidFill>
            <a:srgbClr val="FFFF00"/>
          </a:solidFill>
          <a:ln w="9525">
            <a:solidFill>
              <a:srgbClr val="000000"/>
            </a:solidFill>
            <a:miter lim="800000"/>
            <a:headEnd/>
            <a:tailEnd/>
          </a:ln>
        </p:spPr>
        <p:txBody>
          <a:bodyPr wrap="none" anchor="ctr"/>
          <a:lstStyle/>
          <a:p>
            <a:endParaRPr lang="en-US"/>
          </a:p>
        </p:txBody>
      </p:sp>
      <p:sp>
        <p:nvSpPr>
          <p:cNvPr id="12297" name="AutoShape 30"/>
          <p:cNvSpPr>
            <a:spLocks noChangeArrowheads="1"/>
          </p:cNvSpPr>
          <p:nvPr/>
        </p:nvSpPr>
        <p:spPr bwMode="auto">
          <a:xfrm rot="1162499" flipV="1">
            <a:off x="5257800" y="4600575"/>
            <a:ext cx="990600" cy="609600"/>
          </a:xfrm>
          <a:prstGeom prst="rightArrow">
            <a:avLst>
              <a:gd name="adj1" fmla="val 50000"/>
              <a:gd name="adj2" fmla="val 40625"/>
            </a:avLst>
          </a:prstGeom>
          <a:solidFill>
            <a:srgbClr val="FFFF00"/>
          </a:solidFill>
          <a:ln w="9525">
            <a:solidFill>
              <a:srgbClr val="000000"/>
            </a:solidFill>
            <a:miter lim="800000"/>
            <a:headEnd/>
            <a:tailEnd/>
          </a:ln>
        </p:spPr>
        <p:txBody>
          <a:bodyPr wrap="none" anchor="ctr"/>
          <a:lstStyle/>
          <a:p>
            <a:endParaRPr lang="en-US"/>
          </a:p>
        </p:txBody>
      </p:sp>
      <p:sp>
        <p:nvSpPr>
          <p:cNvPr id="12298" name="WordArt 31"/>
          <p:cNvSpPr>
            <a:spLocks noChangeArrowheads="1" noChangeShapeType="1" noTextEdit="1"/>
          </p:cNvSpPr>
          <p:nvPr/>
        </p:nvSpPr>
        <p:spPr bwMode="auto">
          <a:xfrm>
            <a:off x="6324600" y="5181600"/>
            <a:ext cx="1447800" cy="1447800"/>
          </a:xfrm>
          <a:prstGeom prst="rect">
            <a:avLst/>
          </a:prstGeom>
        </p:spPr>
        <p:txBody>
          <a:bodyPr wrap="none" fromWordArt="1">
            <a:prstTxWarp prst="textSlantDown">
              <a:avLst>
                <a:gd name="adj" fmla="val 44444"/>
              </a:avLst>
            </a:prstTxWarp>
          </a:bodyPr>
          <a:lstStyle/>
          <a:p>
            <a:r>
              <a:rPr lang="en-US" sz="3200" b="1" kern="10">
                <a:ln w="9525">
                  <a:solidFill>
                    <a:srgbClr val="000000"/>
                  </a:solidFill>
                  <a:round/>
                  <a:headEnd/>
                  <a:tailEnd/>
                </a:ln>
                <a:solidFill>
                  <a:srgbClr val="FFFF00"/>
                </a:solidFill>
                <a:latin typeface="Tahoma"/>
                <a:cs typeface="Tahoma"/>
              </a:rPr>
              <a:t>(or CHARTS </a:t>
            </a:r>
          </a:p>
          <a:p>
            <a:r>
              <a:rPr lang="en-US" sz="3200" b="1" kern="10">
                <a:ln w="9525">
                  <a:solidFill>
                    <a:srgbClr val="000000"/>
                  </a:solidFill>
                  <a:round/>
                  <a:headEnd/>
                  <a:tailEnd/>
                </a:ln>
                <a:solidFill>
                  <a:srgbClr val="FFFF00"/>
                </a:solidFill>
                <a:latin typeface="Tahoma"/>
                <a:cs typeface="Tahoma"/>
              </a:rPr>
              <a:t>or TABLES)</a:t>
            </a:r>
          </a:p>
        </p:txBody>
      </p:sp>
      <p:sp>
        <p:nvSpPr>
          <p:cNvPr id="12303" name="WordArt 35"/>
          <p:cNvSpPr>
            <a:spLocks noChangeArrowheads="1" noChangeShapeType="1" noTextEdit="1"/>
          </p:cNvSpPr>
          <p:nvPr/>
        </p:nvSpPr>
        <p:spPr bwMode="auto">
          <a:xfrm>
            <a:off x="609600" y="2436813"/>
            <a:ext cx="8001000" cy="2363788"/>
          </a:xfrm>
          <a:prstGeom prst="rect">
            <a:avLst/>
          </a:prstGeom>
        </p:spPr>
        <p:txBody>
          <a:bodyPr spcFirstLastPara="1" wrap="none" fromWordArt="1">
            <a:prstTxWarp prst="textArchUp">
              <a:avLst>
                <a:gd name="adj" fmla="val 10817556"/>
              </a:avLst>
            </a:prstTxWarp>
          </a:bodyPr>
          <a:lstStyle/>
          <a:p>
            <a:r>
              <a:rPr lang="en-US" sz="3600" b="1" kern="10">
                <a:ln w="9525">
                  <a:solidFill>
                    <a:srgbClr val="000000"/>
                  </a:solidFill>
                  <a:round/>
                  <a:headEnd/>
                  <a:tailEnd/>
                </a:ln>
                <a:solidFill>
                  <a:schemeClr val="tx2"/>
                </a:solidFill>
                <a:latin typeface="Arial"/>
                <a:cs typeface="Arial"/>
              </a:rPr>
              <a:t>Data      A Map      Software</a:t>
            </a:r>
          </a:p>
        </p:txBody>
      </p:sp>
      <p:sp>
        <p:nvSpPr>
          <p:cNvPr id="12300" name="WordArt 36"/>
          <p:cNvSpPr>
            <a:spLocks noChangeArrowheads="1" noChangeShapeType="1" noTextEdit="1"/>
          </p:cNvSpPr>
          <p:nvPr/>
        </p:nvSpPr>
        <p:spPr bwMode="auto">
          <a:xfrm>
            <a:off x="6477000" y="4724400"/>
            <a:ext cx="1114425" cy="1114425"/>
          </a:xfrm>
          <a:prstGeom prst="rect">
            <a:avLst/>
          </a:prstGeom>
        </p:spPr>
        <p:txBody>
          <a:bodyPr wrap="none" fromWordArt="1">
            <a:prstTxWarp prst="textSlantDown">
              <a:avLst>
                <a:gd name="adj" fmla="val 44444"/>
              </a:avLst>
            </a:prstTxWarp>
          </a:bodyPr>
          <a:lstStyle/>
          <a:p>
            <a:r>
              <a:rPr lang="en-US" sz="3200" b="1" kern="10">
                <a:ln w="9525">
                  <a:solidFill>
                    <a:srgbClr val="000000"/>
                  </a:solidFill>
                  <a:round/>
                  <a:headEnd/>
                  <a:tailEnd/>
                </a:ln>
                <a:solidFill>
                  <a:srgbClr val="FFFF00"/>
                </a:solidFill>
                <a:latin typeface="Tahoma"/>
                <a:cs typeface="Tahoma"/>
              </a:rPr>
              <a:t>MAPS</a:t>
            </a:r>
          </a:p>
        </p:txBody>
      </p:sp>
      <p:sp>
        <p:nvSpPr>
          <p:cNvPr id="16" name="Text Box 19"/>
          <p:cNvSpPr txBox="1">
            <a:spLocks noChangeArrowheads="1"/>
          </p:cNvSpPr>
          <p:nvPr/>
        </p:nvSpPr>
        <p:spPr bwMode="auto">
          <a:xfrm rot="20428428">
            <a:off x="1795237" y="1854973"/>
            <a:ext cx="838200" cy="1311275"/>
          </a:xfrm>
          <a:prstGeom prst="rect">
            <a:avLst/>
          </a:prstGeom>
          <a:noFill/>
          <a:ln w="9525" algn="ctr">
            <a:noFill/>
            <a:miter lim="800000"/>
            <a:headEnd/>
            <a:tailEnd/>
          </a:ln>
          <a:effectLst/>
        </p:spPr>
        <p:txBody>
          <a:bodyPr>
            <a:spAutoFit/>
          </a:bodyPr>
          <a:lstStyle/>
          <a:p>
            <a:pPr>
              <a:spcBef>
                <a:spcPct val="50000"/>
              </a:spcBef>
              <a:defRPr/>
            </a:pPr>
            <a:r>
              <a:rPr lang="en-US" sz="8000" dirty="0">
                <a:solidFill>
                  <a:schemeClr val="tx2"/>
                </a:solidFill>
                <a:effectLst>
                  <a:outerShdw blurRad="38100" dist="38100" dir="2700000" algn="tl">
                    <a:srgbClr val="000000"/>
                  </a:outerShdw>
                </a:effectLst>
                <a:latin typeface="Times New Roman"/>
                <a:cs typeface="Times New Roman"/>
              </a:rPr>
              <a:t>≠</a:t>
            </a:r>
            <a:endParaRPr lang="en-US" sz="8000" dirty="0">
              <a:solidFill>
                <a:schemeClr val="tx2"/>
              </a:solidFill>
              <a:effectLst>
                <a:outerShdw blurRad="38100" dist="38100" dir="2700000" algn="tl">
                  <a:srgbClr val="000000"/>
                </a:outerShdw>
              </a:effectLst>
              <a:latin typeface="Symbol" charset="2"/>
            </a:endParaRPr>
          </a:p>
        </p:txBody>
      </p:sp>
      <p:sp>
        <p:nvSpPr>
          <p:cNvPr id="17" name="Text Box 20"/>
          <p:cNvSpPr txBox="1">
            <a:spLocks noChangeArrowheads="1"/>
          </p:cNvSpPr>
          <p:nvPr/>
        </p:nvSpPr>
        <p:spPr bwMode="auto">
          <a:xfrm rot="442408">
            <a:off x="4958292" y="1648512"/>
            <a:ext cx="838200" cy="1323975"/>
          </a:xfrm>
          <a:prstGeom prst="rect">
            <a:avLst/>
          </a:prstGeom>
          <a:noFill/>
          <a:ln w="9525" algn="ctr">
            <a:noFill/>
            <a:miter lim="800000"/>
            <a:headEnd/>
            <a:tailEnd/>
          </a:ln>
          <a:effectLst/>
        </p:spPr>
        <p:txBody>
          <a:bodyPr>
            <a:spAutoFit/>
          </a:bodyPr>
          <a:lstStyle/>
          <a:p>
            <a:pPr>
              <a:spcBef>
                <a:spcPct val="50000"/>
              </a:spcBef>
              <a:defRPr/>
            </a:pPr>
            <a:r>
              <a:rPr lang="en-US" sz="8000" dirty="0">
                <a:solidFill>
                  <a:schemeClr val="tx2"/>
                </a:solidFill>
                <a:effectLst>
                  <a:outerShdw blurRad="38100" dist="38100" dir="2700000" algn="tl">
                    <a:srgbClr val="000000"/>
                  </a:outerShdw>
                </a:effectLst>
                <a:latin typeface="Times New Roman"/>
                <a:cs typeface="Times New Roman"/>
              </a:rPr>
              <a:t>≠</a:t>
            </a:r>
            <a:endParaRPr lang="en-US" sz="8000" dirty="0">
              <a:solidFill>
                <a:schemeClr val="tx2"/>
              </a:solidFill>
              <a:effectLst>
                <a:outerShdw blurRad="38100" dist="38100" dir="2700000" algn="tl">
                  <a:srgbClr val="000000"/>
                </a:outerShdw>
              </a:effectLst>
              <a:latin typeface="Symbol" charset="2"/>
            </a:endParaRP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007E"/>
        </a:solidFill>
        <a:effectLst/>
      </p:bgPr>
    </p:bg>
    <p:spTree>
      <p:nvGrpSpPr>
        <p:cNvPr id="1" name=""/>
        <p:cNvGrpSpPr/>
        <p:nvPr/>
      </p:nvGrpSpPr>
      <p:grpSpPr>
        <a:xfrm>
          <a:off x="0" y="0"/>
          <a:ext cx="0" cy="0"/>
          <a:chOff x="0" y="0"/>
          <a:chExt cx="0" cy="0"/>
        </a:xfrm>
      </p:grpSpPr>
      <p:sp>
        <p:nvSpPr>
          <p:cNvPr id="13314" name="Slide Number Placeholder 4"/>
          <p:cNvSpPr>
            <a:spLocks noGrp="1"/>
          </p:cNvSpPr>
          <p:nvPr>
            <p:ph type="sldNum" sz="quarter" idx="11"/>
          </p:nvPr>
        </p:nvSpPr>
        <p:spPr>
          <a:noFill/>
        </p:spPr>
        <p:txBody>
          <a:bodyPr/>
          <a:lstStyle/>
          <a:p>
            <a:fld id="{7B56BF92-5776-47B4-836A-073774B4E500}" type="slidenum">
              <a:rPr lang="en-US"/>
              <a:pPr/>
              <a:t>8</a:t>
            </a:fld>
            <a:endParaRPr lang="en-US"/>
          </a:p>
        </p:txBody>
      </p:sp>
      <p:pic>
        <p:nvPicPr>
          <p:cNvPr id="13315" name="Picture 14" descr="layers_map"/>
          <p:cNvPicPr>
            <a:picLocks noChangeAspect="1" noChangeArrowheads="1"/>
          </p:cNvPicPr>
          <p:nvPr/>
        </p:nvPicPr>
        <p:blipFill>
          <a:blip r:embed="rId3" cstate="print"/>
          <a:srcRect/>
          <a:stretch>
            <a:fillRect/>
          </a:stretch>
        </p:blipFill>
        <p:spPr bwMode="auto">
          <a:xfrm>
            <a:off x="3336925" y="304800"/>
            <a:ext cx="5807075" cy="6096000"/>
          </a:xfrm>
          <a:prstGeom prst="rect">
            <a:avLst/>
          </a:prstGeom>
          <a:noFill/>
          <a:ln w="57150" cmpd="thinThick">
            <a:solidFill>
              <a:srgbClr val="993366"/>
            </a:solidFill>
            <a:miter lim="800000"/>
            <a:headEnd/>
            <a:tailEnd/>
          </a:ln>
        </p:spPr>
      </p:pic>
      <p:sp>
        <p:nvSpPr>
          <p:cNvPr id="13316" name="TextBox 9"/>
          <p:cNvSpPr txBox="1">
            <a:spLocks noChangeArrowheads="1"/>
          </p:cNvSpPr>
          <p:nvPr/>
        </p:nvSpPr>
        <p:spPr bwMode="auto">
          <a:xfrm>
            <a:off x="381000" y="914400"/>
            <a:ext cx="2438400" cy="5262563"/>
          </a:xfrm>
          <a:prstGeom prst="rect">
            <a:avLst/>
          </a:prstGeom>
          <a:noFill/>
          <a:ln w="9525">
            <a:noFill/>
            <a:miter lim="800000"/>
            <a:headEnd/>
            <a:tailEnd/>
          </a:ln>
        </p:spPr>
        <p:txBody>
          <a:bodyPr>
            <a:spAutoFit/>
          </a:bodyPr>
          <a:lstStyle/>
          <a:p>
            <a:r>
              <a:rPr lang="en-US" sz="2800">
                <a:solidFill>
                  <a:schemeClr val="tx2"/>
                </a:solidFill>
              </a:rPr>
              <a:t>Any information which can be associated with a location can be displayed in GIS…..</a:t>
            </a:r>
          </a:p>
          <a:p>
            <a:r>
              <a:rPr lang="en-US" sz="2800">
                <a:solidFill>
                  <a:schemeClr val="tx2"/>
                </a:solidFill>
              </a:rPr>
              <a:t>and compared to other information</a:t>
            </a: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ArcMap1.jpg"/>
          <p:cNvPicPr>
            <a:picLocks noChangeAspect="1"/>
          </p:cNvPicPr>
          <p:nvPr/>
        </p:nvPicPr>
        <p:blipFill>
          <a:blip r:embed="rId3" cstate="print"/>
          <a:srcRect/>
          <a:stretch>
            <a:fillRect/>
          </a:stretch>
        </p:blipFill>
        <p:spPr bwMode="auto">
          <a:xfrm>
            <a:off x="0" y="-66675"/>
            <a:ext cx="9144000" cy="699135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3">
      <a:dk1>
        <a:srgbClr val="000000"/>
      </a:dk1>
      <a:lt1>
        <a:srgbClr val="005CA8"/>
      </a:lt1>
      <a:dk2>
        <a:srgbClr val="FFFFFF"/>
      </a:dk2>
      <a:lt2>
        <a:srgbClr val="000000"/>
      </a:lt2>
      <a:accent1>
        <a:srgbClr val="FDBF00"/>
      </a:accent1>
      <a:accent2>
        <a:srgbClr val="FF8000"/>
      </a:accent2>
      <a:accent3>
        <a:srgbClr val="AAB5D1"/>
      </a:accent3>
      <a:accent4>
        <a:srgbClr val="000000"/>
      </a:accent4>
      <a:accent5>
        <a:srgbClr val="FEDCAA"/>
      </a:accent5>
      <a:accent6>
        <a:srgbClr val="E77300"/>
      </a:accent6>
      <a:hlink>
        <a:srgbClr val="5C87F0"/>
      </a:hlink>
      <a:folHlink>
        <a:srgbClr val="00007E"/>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005CA8"/>
        </a:lt1>
        <a:dk2>
          <a:srgbClr val="FFFFFF"/>
        </a:dk2>
        <a:lt2>
          <a:srgbClr val="000000"/>
        </a:lt2>
        <a:accent1>
          <a:srgbClr val="FDBF00"/>
        </a:accent1>
        <a:accent2>
          <a:srgbClr val="FF8000"/>
        </a:accent2>
        <a:accent3>
          <a:srgbClr val="AAB5D1"/>
        </a:accent3>
        <a:accent4>
          <a:srgbClr val="000000"/>
        </a:accent4>
        <a:accent5>
          <a:srgbClr val="FEDCAA"/>
        </a:accent5>
        <a:accent6>
          <a:srgbClr val="E77300"/>
        </a:accent6>
        <a:hlink>
          <a:srgbClr val="5C87F0"/>
        </a:hlink>
        <a:folHlink>
          <a:srgbClr val="00007E"/>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Beam</Template>
  <TotalTime>8307</TotalTime>
  <Words>1604</Words>
  <Application>Microsoft Office PowerPoint</Application>
  <PresentationFormat>On-screen Show (4:3)</PresentationFormat>
  <Paragraphs>264</Paragraphs>
  <Slides>25</Slides>
  <Notes>25</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25</vt:i4>
      </vt:variant>
    </vt:vector>
  </HeadingPairs>
  <TitlesOfParts>
    <vt:vector size="37" baseType="lpstr">
      <vt:lpstr>Arial</vt:lpstr>
      <vt:lpstr>ＭＳ Ｐゴシック</vt:lpstr>
      <vt:lpstr>Wingdings</vt:lpstr>
      <vt:lpstr>Arial Black</vt:lpstr>
      <vt:lpstr>Times New Roman</vt:lpstr>
      <vt:lpstr>Symbol</vt:lpstr>
      <vt:lpstr>Times</vt:lpstr>
      <vt:lpstr>WP IconicSymbolsA</vt:lpstr>
      <vt:lpstr>Helvetica</vt:lpstr>
      <vt:lpstr>Beam</vt:lpstr>
      <vt:lpstr>Default Design</vt:lpstr>
      <vt:lpstr>1_Beam</vt:lpstr>
      <vt:lpstr>Slide 1</vt:lpstr>
      <vt:lpstr>Watershed Education Program GIS Workshops </vt:lpstr>
      <vt:lpstr>Schedule:</vt:lpstr>
      <vt:lpstr>What is GIS?</vt:lpstr>
      <vt:lpstr>GIS is...</vt:lpstr>
      <vt:lpstr>What is GIS?</vt:lpstr>
      <vt:lpstr>What is GIS?</vt:lpstr>
      <vt:lpstr>Slide 8</vt:lpstr>
      <vt:lpstr>Slide 9</vt:lpstr>
      <vt:lpstr>Slide 10</vt:lpstr>
      <vt:lpstr>GIS involves</vt:lpstr>
      <vt:lpstr>GIS performs key activities</vt:lpstr>
      <vt:lpstr>GIS is used…</vt:lpstr>
      <vt:lpstr>Slide 14</vt:lpstr>
      <vt:lpstr>Slide 15</vt:lpstr>
      <vt:lpstr>Baker River Watershed:  Demographics</vt:lpstr>
      <vt:lpstr>Baker River Watershed: Soil Parent Material</vt:lpstr>
      <vt:lpstr>Baker River Watershed:  Native American Trails</vt:lpstr>
      <vt:lpstr>Tufted Titmouse</vt:lpstr>
      <vt:lpstr>Tufted Titmouse:</vt:lpstr>
      <vt:lpstr>Basics of the ArcGIS Environment</vt:lpstr>
      <vt:lpstr>Basics of the ArcGIS Environment</vt:lpstr>
      <vt:lpstr>Slide 23</vt:lpstr>
      <vt:lpstr>Schedule:</vt:lpstr>
      <vt:lpstr>GIS Curriculum Resources</vt:lpstr>
    </vt:vector>
  </TitlesOfParts>
  <Company>PRHS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GIS Across the Curriculum</dc:title>
  <dc:creator>Employee of</dc:creator>
  <cp:lastModifiedBy>Ina Ahern</cp:lastModifiedBy>
  <cp:revision>199</cp:revision>
  <dcterms:created xsi:type="dcterms:W3CDTF">2009-07-21T10:06:14Z</dcterms:created>
  <dcterms:modified xsi:type="dcterms:W3CDTF">2011-01-25T03:10:04Z</dcterms:modified>
</cp:coreProperties>
</file>